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3" r:id="rId3"/>
    <p:sldId id="270" r:id="rId4"/>
    <p:sldId id="282" r:id="rId5"/>
    <p:sldId id="281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1565"/>
  </p:normalViewPr>
  <p:slideViewPr>
    <p:cSldViewPr snapToGrid="0" snapToObjects="1" showGuides="1">
      <p:cViewPr varScale="1">
        <p:scale>
          <a:sx n="182" d="100"/>
          <a:sy n="182" d="100"/>
        </p:scale>
        <p:origin x="2240" y="16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A12D3-6B6E-2248-818A-C9AEED7C3095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CC72B-1C63-D34A-96C8-8572A75360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4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CC72B-1C63-D34A-96C8-8572A75360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43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TWG_Photo_1984_No_627__Dec_13__Van_Ness_East__Christmas_Party__Michael_Kowalysko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1984 November TWG NEWS for event announcement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CC72B-1C63-D34A-96C8-8572A75360C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06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TWG_Photo_1984_No_628__Dec_13__Van_Ness_East__Christmas_Party__Thomas_Mack__Hanja_Cherniak-Mack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1984 November TWG NEWS for event announcement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CC72B-1C63-D34A-96C8-8572A75360C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95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TWG_Photo_1984_No_629__Dec_13__Van_Ness_East__Christmas_Party__Jurij_Petrenko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1984 November TWG NEWS for event announcement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CC72B-1C63-D34A-96C8-8572A75360C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66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TWG_Photo_1984_No_630__Dec_13__Van_Ness_East__Christmas_Party__Wolodymyr_Sulzynsky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1984 November TWG NEWS for event announcement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CC72B-1C63-D34A-96C8-8572A75360C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9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TWG_Photo_1984_No_310__Dec_6__Monocle_107_D_St_NE_WDC__Distinguished_Speaker_Series__Counselor_to_State_Department_Edward_Derwinski_in_conversation_with__TWG_NEWS_Editor_Eugene_Iwanciw__Wololodymyr_Sulzynsky_looking_on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1984 November TWG NEWS for event announcement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CC72B-1C63-D34A-96C8-8572A75360C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81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TWG_Photo_1984_No_641__Capitol_Hill__First_TWG_Party__Victoria_Varvariv__Ihor_Kotlarchuk__Marta_Procinsky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CC72B-1C63-D34A-96C8-8572A75360C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81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TWG_Photo_1984_No_621__Dec_13__Van_Ness_East__Christmas_Party__Eugene_Iwanciw__Marta_Procinsky__Hlib_Taran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1984 November TWG NEWS for event announcement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CC72B-1C63-D34A-96C8-8572A75360C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TWG_Photo_1984_No_622__Dec_13__Van_Ness_East__Christmas_Party__Eugene_Iwanciw__Ella_Ostapenko_Lichtenberg__Ihor_Gawdiak_in_white_tie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1984 November TWG NEWS for event announcement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CC72B-1C63-D34A-96C8-8572A75360C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5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TWG_Photo_1984_No_623__Dec_13__Van_Ness_East__Christmas_Party__George_Hnatiw__Eugene_Kaspruk__NN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1984 November TWG NEWS for event announcement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CC72B-1C63-D34A-96C8-8572A75360C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83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TWG_Photo_1984_No_624__Dec_13__Van_Ness_East__Christmas_Party__George_Sajewych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1984 November TWG NEWS for event announcement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CC72B-1C63-D34A-96C8-8572A75360C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43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TWG_Photo_1984_No_625__Dec_13__Van_Ness_East__Christmas_Party__Hlib_Taran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1984 November TWG NEWS for event announcement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CC72B-1C63-D34A-96C8-8572A75360C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03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TWG_Photo_1984_No_626__Dec_13__Van_Ness_East__Christmas_Party__Inna_Deychakiwsky__Orest_Deychakiwsky__Anna_Worobij__Pat_Onufrak__Hlib_Taran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1984 November TWG NEWS for event announcement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CC72B-1C63-D34A-96C8-8572A75360C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67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79D6-FAF0-5048-9C1E-01925B56C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11AA3-D291-1C43-8E1A-8AE64A94D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565AB-70DE-9B48-BA62-B4709B097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EA4E6-7EFD-9446-846D-5934175E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B103F-8DCC-9644-8B6E-FD26726E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A1271-1AC5-E447-A69E-49EB7FD5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2D5DA-AEEA-5345-B875-848962AD7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3B318-27A0-8E41-8B4A-F9DB85D4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6BCEC-D5EE-AA40-BDFB-734C58B2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04D9E-439A-C640-9527-27DF26F1A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8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222F9A-3DE2-DB43-97DE-4DC239785A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37FB1-8773-E942-971D-75E7A1097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A77F1-70C6-0441-8B79-AF7C25FC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27ABF-C56F-394F-9257-143A0473D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7E7ED-921F-CA4E-BF1F-B9DFDF4A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7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CCFC-AC68-9443-8658-BC4B0D96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E23A5-18DD-A94B-B671-343D274E8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755F9-B83D-BE42-87D6-240FB9C1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7C4CA-9E7E-A242-9F53-1205A85F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23A62-5AE9-4E4F-B7BB-57598D81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5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FCE03-17EA-CE41-AC52-904181AB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EE919-FE61-4F45-92CB-5062BDFF8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C6772-EA51-4A4A-A201-FEC00B37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7EA1E-BDCA-E14C-8347-2F59686FD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21237-D33A-C04A-8370-2DAFF276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1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28FD-0778-2D4C-838C-2846E275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AF4B7-9654-9A44-8595-D0D316573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6A528-5E6C-B549-9113-008E9E9A5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C54E4-AC67-1242-A699-B0731DFFD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27D3C-FF0C-1741-99D1-C924B446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D57D-31D5-9D4C-825D-A0DB1994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7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35AE7-3779-454B-9904-61340E21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57F68-47EA-2D44-A019-EEBD83FDC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DE64B-B1A1-6A40-800F-A1393FE02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471FC-8027-4448-B95E-A030C6D21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8D558-D338-6142-A97A-5462614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EFEC0A-44EF-8647-A522-FFC2A89B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9BDCCD-0A78-DB41-A14F-7584EAE4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85352D-CECD-054C-BBD6-643C5BBA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2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856C1-C62D-1C42-AEE7-54B36F304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E12A88-933D-A041-AECD-8B8A06B3C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869DF-EB26-1349-9597-3B4DBE62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96F51-A21A-8549-8FA0-1B0FD3ED7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1D131-F840-4F4E-BF3F-A6122C85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D51F1-9316-2040-95FD-4BAB8C65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8ADFC-1714-2C4B-9FBE-DB1348C5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9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0A9A9-10C9-834C-9F8B-F599E9DA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0CE36-69E3-074D-902E-9939A9ECF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B33AE-79A0-5D48-9CB5-5FF4A2727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59535-AF76-7247-AF1D-05A2E1C2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608CD-45FB-B448-A066-C70CD249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C3816-35F2-3544-8966-02C44D1B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9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E5BF-468E-A340-9BB3-B4C5094A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42F7A-E804-674E-AB20-1AF34AF78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FE230-FD98-F544-B2CC-4097D227E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6A163-09F6-C048-B6E6-E050640A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AA52F-9088-8E49-B732-9757C82D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1FD4C-2735-C148-8574-61791999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1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A0E5D7-425A-CF4D-8F8F-F73F4680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46529-CD59-3E4B-850D-D4C0DCB32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F8B19-1FCD-1C4C-B4FD-C7AA0F613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16D58-39AD-5046-B2F3-C74AFD087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78279-79C8-1945-848C-3F3BF72E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7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E6E7-6374-FE44-8091-96B2C14740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TWG Photos 1984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D9527-3DEC-E547-85F1-FE5F6CAB9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628"/>
            <a:ext cx="9144000" cy="555171"/>
          </a:xfrm>
        </p:spPr>
        <p:txBody>
          <a:bodyPr/>
          <a:lstStyle/>
          <a:p>
            <a:r>
              <a:rPr lang="en-US" dirty="0"/>
              <a:t>Created October 24, 2020</a:t>
            </a:r>
          </a:p>
        </p:txBody>
      </p:sp>
    </p:spTree>
    <p:extLst>
      <p:ext uri="{BB962C8B-B14F-4D97-AF65-F5344CB8AC3E}">
        <p14:creationId xmlns:p14="http://schemas.microsoft.com/office/powerpoint/2010/main" val="144104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30A47969-4F1D-C144-A1F2-D6D5A08ABA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3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person, indoor, holding, person&#10;&#10;Description automatically generated">
            <a:extLst>
              <a:ext uri="{FF2B5EF4-FFF2-40B4-BE49-F238E27FC236}">
                <a16:creationId xmlns:a16="http://schemas.microsoft.com/office/drawing/2014/main" id="{26D4133F-3BF1-7547-9849-BF5995BCCD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03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32B4049-0BAD-6F41-87E0-3A680D3195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59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glasses&#10;&#10;Description automatically generated">
            <a:extLst>
              <a:ext uri="{FF2B5EF4-FFF2-40B4-BE49-F238E27FC236}">
                <a16:creationId xmlns:a16="http://schemas.microsoft.com/office/drawing/2014/main" id="{5F94B8AD-3136-5B44-AB94-D0CFD76CBC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4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 descr="A person sitting in front of a curtain&#10;&#10;Description automatically generated">
            <a:extLst>
              <a:ext uri="{FF2B5EF4-FFF2-40B4-BE49-F238E27FC236}">
                <a16:creationId xmlns:a16="http://schemas.microsoft.com/office/drawing/2014/main" id="{408C8BC3-7A2E-9342-B966-B2C72DB869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7" r="7287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7807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44398441-F11D-734B-B952-026EE941B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83" b="110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12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holding a christmas tree&#10;&#10;Description automatically generated">
            <a:extLst>
              <a:ext uri="{FF2B5EF4-FFF2-40B4-BE49-F238E27FC236}">
                <a16:creationId xmlns:a16="http://schemas.microsoft.com/office/drawing/2014/main" id="{AA781B78-978B-8549-8C9F-CA63BC937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9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7AD5-BDD8-554F-95CA-E7E6F858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2390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1984 300 TWG Events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57460-F3C8-F345-8AE0-AFA5C65F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990214"/>
            <a:ext cx="12192000" cy="1099436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Edward Derwinski, Eugene Iwanciw</a:t>
            </a:r>
          </a:p>
        </p:txBody>
      </p:sp>
    </p:spTree>
    <p:extLst>
      <p:ext uri="{BB962C8B-B14F-4D97-AF65-F5344CB8AC3E}">
        <p14:creationId xmlns:p14="http://schemas.microsoft.com/office/powerpoint/2010/main" val="132964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tanding next to a person in a suit and tie&#10;&#10;Description automatically generated">
            <a:extLst>
              <a:ext uri="{FF2B5EF4-FFF2-40B4-BE49-F238E27FC236}">
                <a16:creationId xmlns:a16="http://schemas.microsoft.com/office/drawing/2014/main" id="{97D5A233-4C62-BA4B-93AA-BDF0DF7679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10"/>
          <a:stretch/>
        </p:blipFill>
        <p:spPr>
          <a:xfrm>
            <a:off x="20" y="-1745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7AD5-BDD8-554F-95CA-E7E6F858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28864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1984 600 Social Events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57460-F3C8-F345-8AE0-AFA5C65F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Capitol Hill Party: Victoria Varvariv, Ihor Kotlarchuk, Marta Procinsky</a:t>
            </a:r>
          </a:p>
          <a:p>
            <a:pPr algn="l"/>
            <a:r>
              <a:rPr lang="en-US" sz="2200" dirty="0"/>
              <a:t>Christmas Party</a:t>
            </a:r>
          </a:p>
        </p:txBody>
      </p:sp>
    </p:spTree>
    <p:extLst>
      <p:ext uri="{BB962C8B-B14F-4D97-AF65-F5344CB8AC3E}">
        <p14:creationId xmlns:p14="http://schemas.microsoft.com/office/powerpoint/2010/main" val="177327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A2FEB5B9-0790-3847-A0D5-BBAC7B368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64" b="-1"/>
          <a:stretch/>
        </p:blipFill>
        <p:spPr>
          <a:xfrm>
            <a:off x="1460597" y="-1600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359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7AD5-BDD8-554F-95CA-E7E6F858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24539"/>
            <a:ext cx="10515600" cy="240295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1984 620 TWG Christmas Party </a:t>
            </a:r>
            <a:br>
              <a:rPr lang="en-US" sz="3600" b="1" dirty="0"/>
            </a:br>
            <a:r>
              <a:rPr lang="en-US" sz="3600" b="1" dirty="0"/>
              <a:t>Social Room Van Ness East Building </a:t>
            </a:r>
            <a:br>
              <a:rPr lang="en-US" sz="3600" b="1" dirty="0"/>
            </a:br>
            <a:r>
              <a:rPr lang="en-US" sz="3600" b="1" dirty="0"/>
              <a:t>2939 Van Ness St, WDC, NW </a:t>
            </a:r>
            <a:br>
              <a:rPr lang="en-US" sz="3600" b="1" dirty="0"/>
            </a:br>
            <a:r>
              <a:rPr lang="en-US" sz="3600" b="1" dirty="0"/>
              <a:t>December 13 Photographs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57460-F3C8-F345-8AE0-AFA5C65F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650510"/>
            <a:ext cx="11347450" cy="314015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2800" dirty="0"/>
              <a:t>Eugene Iwanciw, Marta Procinsky</a:t>
            </a:r>
          </a:p>
          <a:p>
            <a:pPr algn="l"/>
            <a:r>
              <a:rPr lang="en-US" sz="2800" dirty="0"/>
              <a:t>Eugene Iwanciw, Ella Ostapenko Lichtenberg, Ihor Gawdiak</a:t>
            </a:r>
          </a:p>
          <a:p>
            <a:pPr algn="l"/>
            <a:r>
              <a:rPr lang="en-US" sz="2800" dirty="0"/>
              <a:t>George Hnatiw, Eugene Kaspruk</a:t>
            </a:r>
          </a:p>
          <a:p>
            <a:pPr algn="l"/>
            <a:r>
              <a:rPr lang="en-US" sz="2800" dirty="0"/>
              <a:t>George Sajewych</a:t>
            </a:r>
          </a:p>
          <a:p>
            <a:pPr algn="l"/>
            <a:r>
              <a:rPr lang="en-US" sz="2800" dirty="0"/>
              <a:t>Hlib Taran</a:t>
            </a:r>
          </a:p>
          <a:p>
            <a:pPr algn="l"/>
            <a:r>
              <a:rPr lang="en-US" sz="2800" dirty="0"/>
              <a:t>Inna Deychakiwsky, Orest Deychakiwsky, Anna Worobij, Pat Onufrak, Hlib Taran</a:t>
            </a:r>
          </a:p>
          <a:p>
            <a:pPr algn="l"/>
            <a:r>
              <a:rPr lang="en-US" sz="2800" dirty="0"/>
              <a:t>Michael Kowalysko</a:t>
            </a:r>
          </a:p>
          <a:p>
            <a:pPr algn="l"/>
            <a:r>
              <a:rPr lang="en-US" sz="2800" dirty="0"/>
              <a:t>Thomas Mack, Hanja Cherniak-Mack</a:t>
            </a:r>
          </a:p>
          <a:p>
            <a:pPr algn="l"/>
            <a:r>
              <a:rPr lang="en-US" sz="2800" dirty="0"/>
              <a:t>Jurij Petrenko</a:t>
            </a:r>
          </a:p>
          <a:p>
            <a:pPr algn="l"/>
            <a:r>
              <a:rPr lang="en-US" sz="2800" dirty="0"/>
              <a:t>Wolodymyr Sulzynsky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5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person, indoor, holding, person&#10;&#10;Description automatically generated">
            <a:extLst>
              <a:ext uri="{FF2B5EF4-FFF2-40B4-BE49-F238E27FC236}">
                <a16:creationId xmlns:a16="http://schemas.microsoft.com/office/drawing/2014/main" id="{ADDC7D73-4A70-A745-A7FE-6A5B58CD62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3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D784C1C-0A9A-5445-B372-659CD45DFA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64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3559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CFFA1E9-33B4-8D46-8674-8C4E4E5369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64" b="-1"/>
          <a:stretch/>
        </p:blipFill>
        <p:spPr>
          <a:xfrm>
            <a:off x="1460597" y="-17525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0169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627</Words>
  <Application>Microsoft Macintosh PowerPoint</Application>
  <PresentationFormat>Widescreen</PresentationFormat>
  <Paragraphs>77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TWG Photos 1984</vt:lpstr>
      <vt:lpstr>1984 300 TWG Events</vt:lpstr>
      <vt:lpstr>PowerPoint Presentation</vt:lpstr>
      <vt:lpstr>1984 600 Social Events</vt:lpstr>
      <vt:lpstr>PowerPoint Presentation</vt:lpstr>
      <vt:lpstr>1984 620 TWG Christmas Party  Social Room Van Ness East Building  2939 Van Ness St, WDC, NW  December 13 Photographs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TWG Photos 1984</dc:title>
  <dc:creator>George Masiuk</dc:creator>
  <cp:lastModifiedBy>George Masiuk</cp:lastModifiedBy>
  <cp:revision>20</cp:revision>
  <dcterms:created xsi:type="dcterms:W3CDTF">2020-08-21T16:47:58Z</dcterms:created>
  <dcterms:modified xsi:type="dcterms:W3CDTF">2020-10-24T16:56:53Z</dcterms:modified>
</cp:coreProperties>
</file>