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85" r:id="rId4"/>
    <p:sldId id="286" r:id="rId5"/>
    <p:sldId id="270" r:id="rId6"/>
    <p:sldId id="287" r:id="rId7"/>
    <p:sldId id="288" r:id="rId8"/>
    <p:sldId id="289" r:id="rId9"/>
    <p:sldId id="290" r:id="rId10"/>
    <p:sldId id="291" r:id="rId11"/>
    <p:sldId id="274" r:id="rId12"/>
    <p:sldId id="271" r:id="rId13"/>
    <p:sldId id="293" r:id="rId14"/>
    <p:sldId id="292" r:id="rId15"/>
    <p:sldId id="273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97"/>
    <p:restoredTop sz="90796"/>
  </p:normalViewPr>
  <p:slideViewPr>
    <p:cSldViewPr snapToGrid="0" snapToObjects="1" showGuides="1">
      <p:cViewPr varScale="1">
        <p:scale>
          <a:sx n="184" d="100"/>
          <a:sy n="184" d="100"/>
        </p:scale>
        <p:origin x="148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30AE6-F502-6444-AB1B-F14E4749D7D6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5FD6A-1B19-EA4B-9462-51B744CD0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4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5FD6A-1B19-EA4B-9462-51B744CD08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60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TWG_Photo_1985_No_411_Jan_31_Ukrainian_Independence_Roman_Andrychyk_Orest_Hawryluk_Yaromyr_Koropecky_(_Can_)_Yurko_Kowch_Orest_Kaczmarskyj_Bohdan_Dombchewskyj_Ihor_Procinsky_Jurij_Petrenko_Leonid_Kondratiuk_Yaromyr_Oryshkevych_Hlib_Taran_Taras_Masnyk_NN-(Military_Physician)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1984 November TWG NEWS for event announcement and The Ukrainian Weekly 1985-06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5FD6A-1B19-EA4B-9462-51B744CD088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7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TWG_Photo_1985_No_412__Jan_31__Ukrainian_Independence_Day__TWG_President_Natalie_Sluzar__Former_Director_of_NATO_Research_and_Technology_Org_Michael_Yarymovych__Dr_Vera_Garber__Former_Assistant_Secrerary_General_at_NATO_for_Defense_Support_Vitalij_Garber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1984 November TWG NEWS for event announcement and The Ukrainian Weekly 1985-06 for event coverage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5FD6A-1B19-EA4B-9462-51B744CD088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46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TWG_Photo_1985_No_431__October_19__Capital_Hilton__TWG_UABA_Gala___Assistant_Attorney_General_William_Bradford_Reynolds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1985 October TWG NEWS for Event Announcement and November TWG NEWS for Event Coverage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5FD6A-1B19-EA4B-9462-51B744CD088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56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5FD6A-1B19-EA4B-9462-51B744CD08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0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TWG_Photo_1985_No_101__Sep_27__Annual_Mtg__Jurij_Petrenko_Ross_Chomiak_Patricia_Filipov_TWG_President_Natalie_Sluzar_Daria_Stec_Halyna_Breslawec_Marta_Mostovych_Yaro_Bihun_Marta_Pereyma_Orest_Deychakiwsky_Ihor_Gawdiak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1985 August and September TWG NEWS for Annual Meeting Planning and 1985 October TWG NEWS for Annual Meeting Coverage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5FD6A-1B19-EA4B-9462-51B744CD088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3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TWG_Photo_1985_No_102__Sep_27__First_Board_of_Directors__Jurij_Petrenko__Marta_Mostovych__Eugene_Iwanciw__Marta_Pereyma__TWG_President_Natalie_Sluzar__Daria_Stec__Halyna_Breslawec__Yaroslav_Bihun__Orest_Deychakiwsky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See 1985 August and September TWG NEWS for Annual Meeting Planning and 1985 October TWG NEWS for Annual Meeting Coverage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5FD6A-1B19-EA4B-9462-51B744CD088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39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TWG_Photo_1985_No_310__March_29__St._Sophia_Religious_Association__Friday_Evening_Forum__History_of_Christianity_in_Ukraine_and_Issues_Involved_with_Celebrating_Millennium_of_Christianity_in_Ukraine__Bohdan_Bociurkiw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1985 May TWG NEWS, page 1, for event coverage,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5FD6A-1B19-EA4B-9462-51B744CD088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44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TWG_Photo_1985_No_320__May_17__Friday_Evening_Forum__Holodomor_Researcher_Marko_Carynnyk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1985 May TWG NEWS for event announcement and 1985 June TWG NEWS, page 6, for event coverage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5FD6A-1B19-EA4B-9462-51B744CD088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04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TWG_Photo_1985_No_330__Nov_26__Film_Director_Producer_of_Film_Harvest_of_Despair_a_Documentary_on_Ukrainian_Famine_Slavko_Nowytski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1985 November TWG NEWS for event announcement and December 1985 TWG NEWS, page 12, for event coverage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5FD6A-1B19-EA4B-9462-51B744CD088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90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TWG_Photo_1985_No_340__Dec_7__Holy_Family_Parish_Center__Andrew_Sorokowski__Religious_Freedom_in_Ukraine_Lecture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1985 December TWG NEWS for event announcement and January 1986 TWG NEWS, page 1,  for event coverage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5FD6A-1B19-EA4B-9462-51B744CD088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36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TWG_Photo_1985_No_341__Dec_7__Ukrainian_Studies_Fund_Development_Specialist_Roman_Procyk_explains_the_Harvard_Project_to_Publicize_Millennium_of_Christianity_in_Ukraine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1985 December TWG NEWS for event announcement and January 1986 TWG NEWS, page 1, for event coverage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5FD6A-1B19-EA4B-9462-51B744CD088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2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79D6-FAF0-5048-9C1E-01925B56C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11AA3-D291-1C43-8E1A-8AE64A94D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565AB-70DE-9B48-BA62-B4709B097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EA4E6-7EFD-9446-846D-5934175E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B103F-8DCC-9644-8B6E-FD26726E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A1271-1AC5-E447-A69E-49EB7FD5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2D5DA-AEEA-5345-B875-848962AD7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3B318-27A0-8E41-8B4A-F9DB85D4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6BCEC-D5EE-AA40-BDFB-734C58B2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04D9E-439A-C640-9527-27DF26F1A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8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222F9A-3DE2-DB43-97DE-4DC239785A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37FB1-8773-E942-971D-75E7A1097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A77F1-70C6-0441-8B79-AF7C25FC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27ABF-C56F-394F-9257-143A0473D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7E7ED-921F-CA4E-BF1F-B9DFDF4A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7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3CCFC-AC68-9443-8658-BC4B0D96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E23A5-18DD-A94B-B671-343D274E8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755F9-B83D-BE42-87D6-240FB9C1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7C4CA-9E7E-A242-9F53-1205A85F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23A62-5AE9-4E4F-B7BB-57598D81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5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FCE03-17EA-CE41-AC52-904181AB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EE919-FE61-4F45-92CB-5062BDFF8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C6772-EA51-4A4A-A201-FEC00B37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7EA1E-BDCA-E14C-8347-2F59686FD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21237-D33A-C04A-8370-2DAFF276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1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728FD-0778-2D4C-838C-2846E275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AF4B7-9654-9A44-8595-D0D316573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6A528-5E6C-B549-9113-008E9E9A5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C54E4-AC67-1242-A699-B0731DFFD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27D3C-FF0C-1741-99D1-C924B446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D57D-31D5-9D4C-825D-A0DB1994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7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35AE7-3779-454B-9904-61340E21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57F68-47EA-2D44-A019-EEBD83FDC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DE64B-B1A1-6A40-800F-A1393FE02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471FC-8027-4448-B95E-A030C6D21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8D558-D338-6142-A97A-5462614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EFEC0A-44EF-8647-A522-FFC2A89B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9BDCCD-0A78-DB41-A14F-7584EAE4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85352D-CECD-054C-BBD6-643C5BBA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62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856C1-C62D-1C42-AEE7-54B36F304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E12A88-933D-A041-AECD-8B8A06B3C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869DF-EB26-1349-9597-3B4DBE62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96F51-A21A-8549-8FA0-1B0FD3ED7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1D131-F840-4F4E-BF3F-A6122C85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D51F1-9316-2040-95FD-4BAB8C653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8ADFC-1714-2C4B-9FBE-DB1348C5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9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0A9A9-10C9-834C-9F8B-F599E9DA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0CE36-69E3-074D-902E-9939A9ECF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B33AE-79A0-5D48-9CB5-5FF4A2727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59535-AF76-7247-AF1D-05A2E1C2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608CD-45FB-B448-A066-C70CD249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C3816-35F2-3544-8966-02C44D1B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9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E5BF-468E-A340-9BB3-B4C5094A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42F7A-E804-674E-AB20-1AF34AF78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FE230-FD98-F544-B2CC-4097D227E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6A163-09F6-C048-B6E6-E050640A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AA52F-9088-8E49-B732-9757C82D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1FD4C-2735-C148-8574-61791999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1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A0E5D7-425A-CF4D-8F8F-F73F4680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46529-CD59-3E4B-850D-D4C0DCB32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F8B19-1FCD-1C4C-B4FD-C7AA0F613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16D58-39AD-5046-B2F3-C74AFD087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78279-79C8-1945-848C-3F3BF72E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7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E6E7-6374-FE44-8091-96B2C14740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TWG Photos 1985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D9527-3DEC-E547-85F1-FE5F6CAB9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4898"/>
            <a:ext cx="9144000" cy="490653"/>
          </a:xfrm>
        </p:spPr>
        <p:txBody>
          <a:bodyPr/>
          <a:lstStyle/>
          <a:p>
            <a:r>
              <a:rPr lang="en-US" dirty="0"/>
              <a:t>Created October 24, 2020</a:t>
            </a:r>
          </a:p>
        </p:txBody>
      </p:sp>
    </p:spTree>
    <p:extLst>
      <p:ext uri="{BB962C8B-B14F-4D97-AF65-F5344CB8AC3E}">
        <p14:creationId xmlns:p14="http://schemas.microsoft.com/office/powerpoint/2010/main" val="144104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D52C8EF-0728-9B40-A371-1409D04DEB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02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C6B2C-C157-F745-8D74-DEBC498D4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10780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1985 400 TWG Co-sponsored Events Photographs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C9CA5D-F9FB-794B-AFD0-5DA070C9F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Ukrainian-American Army Officers Ukrainian Independence Day Celebration</a:t>
            </a:r>
          </a:p>
          <a:p>
            <a:pPr algn="l"/>
            <a:r>
              <a:rPr lang="en-US" sz="2200" dirty="0"/>
              <a:t>TWG UABA Gala</a:t>
            </a:r>
          </a:p>
        </p:txBody>
      </p:sp>
    </p:spTree>
    <p:extLst>
      <p:ext uri="{BB962C8B-B14F-4D97-AF65-F5344CB8AC3E}">
        <p14:creationId xmlns:p14="http://schemas.microsoft.com/office/powerpoint/2010/main" val="66942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7AD5-BDD8-554F-95CA-E7E6F858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54815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1985 410 TWG Co-sponsor of Ukrainian-American Army Officers Ukrainian Independence Day Celebration </a:t>
            </a:r>
            <a:br>
              <a:rPr lang="en-US" sz="3600" b="1" dirty="0"/>
            </a:br>
            <a:r>
              <a:rPr lang="en-US" sz="3600" b="1" dirty="0"/>
              <a:t>Fort Myer Officers’ Club </a:t>
            </a:r>
            <a:br>
              <a:rPr lang="en-US" sz="3600" b="1" dirty="0"/>
            </a:br>
            <a:r>
              <a:rPr lang="en-US" sz="3600" b="1" dirty="0"/>
              <a:t>January 31 Photographs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57460-F3C8-F345-8AE0-AFA5C65F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Roman Andrychyk, Orest Hawryluk, Yaromyr Koropecky, Yurko Kowch, Orest Kaczmarskyj, Bohdan Dombchewskyj, Ihor Procinsky, Jurij Petrenko, Leonid Kondratiuk, Yaromyr Oryshkevych, Hlib Taran, Taras Masnyk, (unnamed) Military physician</a:t>
            </a:r>
          </a:p>
          <a:p>
            <a:pPr algn="l"/>
            <a:r>
              <a:rPr lang="en-US" sz="2200" dirty="0"/>
              <a:t>Natalie Sluzar, Michael Yarymovych, Vera Garber, Vitalij Garber</a:t>
            </a:r>
          </a:p>
        </p:txBody>
      </p:sp>
    </p:spTree>
    <p:extLst>
      <p:ext uri="{BB962C8B-B14F-4D97-AF65-F5344CB8AC3E}">
        <p14:creationId xmlns:p14="http://schemas.microsoft.com/office/powerpoint/2010/main" val="3930283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1A6AFC9-2E62-B84F-B350-F783D6BBB9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55" b="11455"/>
          <a:stretch/>
        </p:blipFill>
        <p:spPr>
          <a:xfrm>
            <a:off x="0" y="-14514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9C2EBD-7D46-9944-A771-50051F57655A}"/>
              </a:ext>
            </a:extLst>
          </p:cNvPr>
          <p:cNvSpPr/>
          <p:nvPr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TWG_Photo_1985_No_411_Jan_31_Ukr_Independ_Roman_Andrychyk_Orest_Hawryluk_Yaromyr_Koropecky_(_Can_)_Yurko_Kowch_Orest_Kaczmarskyj_Bohdan_Dombchewskyj_Ihor_Procinsky_Jurij_Petrenko_Leonid_Kondratiuk_Yaromyr_Oryshkevych_Hlib_Taran_Taras_Maskyk_Mil_Phys</a:t>
            </a:r>
          </a:p>
        </p:txBody>
      </p:sp>
    </p:spTree>
    <p:extLst>
      <p:ext uri="{BB962C8B-B14F-4D97-AF65-F5344CB8AC3E}">
        <p14:creationId xmlns:p14="http://schemas.microsoft.com/office/powerpoint/2010/main" val="1539274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itting at a table with a cake&#10;&#10;Description automatically generated">
            <a:extLst>
              <a:ext uri="{FF2B5EF4-FFF2-40B4-BE49-F238E27FC236}">
                <a16:creationId xmlns:a16="http://schemas.microsoft.com/office/drawing/2014/main" id="{10A3B69C-CE9E-B042-B92B-411C4F94B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90" b="168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35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7AD5-BDD8-554F-95CA-E7E6F858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4596"/>
            <a:ext cx="10515600" cy="211873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1985 430 TWG UABA Gala/Banquet </a:t>
            </a:r>
            <a:br>
              <a:rPr lang="en-US" sz="3600" b="1" dirty="0"/>
            </a:br>
            <a:r>
              <a:rPr lang="en-US" sz="3600" b="1" dirty="0"/>
              <a:t>Capital Hilton </a:t>
            </a:r>
            <a:br>
              <a:rPr lang="en-US" sz="3600" b="1" dirty="0"/>
            </a:br>
            <a:r>
              <a:rPr lang="en-US" sz="3600" b="1" dirty="0"/>
              <a:t>October 19 Photographs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57460-F3C8-F345-8AE0-AFA5C65F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William Bradford Reynolds</a:t>
            </a:r>
          </a:p>
        </p:txBody>
      </p:sp>
    </p:spTree>
    <p:extLst>
      <p:ext uri="{BB962C8B-B14F-4D97-AF65-F5344CB8AC3E}">
        <p14:creationId xmlns:p14="http://schemas.microsoft.com/office/powerpoint/2010/main" val="2188261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in a suit standing in front of a window&#10;&#10;Description automatically generated">
            <a:extLst>
              <a:ext uri="{FF2B5EF4-FFF2-40B4-BE49-F238E27FC236}">
                <a16:creationId xmlns:a16="http://schemas.microsoft.com/office/drawing/2014/main" id="{4431EE2E-2734-C641-B8DB-8F3E55C1CF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28" b="180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6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7AD5-BDD8-554F-95CA-E7E6F858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35985"/>
            <a:ext cx="10515600" cy="172843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1985 100 TWG Annual Meeting </a:t>
            </a:r>
            <a:br>
              <a:rPr lang="en-US" sz="3600" b="1" dirty="0"/>
            </a:br>
            <a:r>
              <a:rPr lang="en-US" sz="3600" b="1" dirty="0"/>
              <a:t>Washington Marriott Hotel </a:t>
            </a:r>
            <a:br>
              <a:rPr lang="en-US" sz="3600" b="1" dirty="0"/>
            </a:br>
            <a:r>
              <a:rPr lang="en-US" sz="3600" b="1" dirty="0"/>
              <a:t>September 27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AD307-55DB-4C4A-A8FC-AB5B3EE33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494314"/>
            <a:ext cx="12192000" cy="3363685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A semi-annual meeting was held on April 17, 1985. See 1985 May TWG NEWS.</a:t>
            </a:r>
          </a:p>
          <a:p>
            <a:endParaRPr lang="en-US" sz="2200" dirty="0"/>
          </a:p>
          <a:p>
            <a:r>
              <a:rPr lang="en-US" sz="2200" dirty="0"/>
              <a:t>Please See 1985 August and September TWG NEWS for Annual Meeting Planning and 1985 October TWG NEWS for Annual Meeting Coverage. </a:t>
            </a:r>
            <a:r>
              <a:rPr lang="en-US" sz="2200" b="1" dirty="0"/>
              <a:t>Elected to the Board:</a:t>
            </a:r>
          </a:p>
          <a:p>
            <a:r>
              <a:rPr lang="en-US" sz="2200" dirty="0"/>
              <a:t>Natalie Sluzar – President; Ihor Gawdiak – Vice-President; Marta Pereyma – Secretary; Yaroslav Bihun – Treasurer; Halyna Breslawec – Membership Director; Patricia Filipov – Events Director</a:t>
            </a:r>
          </a:p>
          <a:p>
            <a:r>
              <a:rPr lang="en-US" sz="2200" dirty="0"/>
              <a:t>Auditing Committee: Daria Stec, Jurij Petrenko, Orest Deychakiwsky</a:t>
            </a:r>
          </a:p>
          <a:p>
            <a:r>
              <a:rPr lang="en-US" sz="2200" dirty="0"/>
              <a:t>Annual Meeting Chairman – Ihor Vitkovitsky; Vice-Chairman – Daniel King; Secretary – Marta Cehelsky</a:t>
            </a:r>
          </a:p>
          <a:p>
            <a:r>
              <a:rPr lang="en-US" sz="2200" dirty="0"/>
              <a:t>Others in photos: Ross Chomiak, Marta Mostovych, Eugene Iwanciw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5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6DD5B4A-5CD0-5A4B-A73B-84B960BE0D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9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E69BDD4-116B-B949-A8E3-943AB13228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40" b="35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39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7AD5-BDD8-554F-95CA-E7E6F858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98885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1985 300 TWG Events Photographs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57460-F3C8-F345-8AE0-AFA5C65F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209383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/>
              <a:t>Christianity in Ukraine: </a:t>
            </a:r>
            <a:r>
              <a:rPr lang="en-US" dirty="0"/>
              <a:t>Bohdan Bociurkiw</a:t>
            </a:r>
          </a:p>
          <a:p>
            <a:pPr algn="l"/>
            <a:r>
              <a:rPr lang="en-US" b="1" dirty="0"/>
              <a:t>Holodomor:</a:t>
            </a:r>
            <a:r>
              <a:rPr lang="en-US" dirty="0"/>
              <a:t> Marko Carynnyk</a:t>
            </a:r>
          </a:p>
          <a:p>
            <a:pPr algn="l"/>
            <a:r>
              <a:rPr lang="en-US" b="1" dirty="0"/>
              <a:t>Holodomor:</a:t>
            </a:r>
            <a:r>
              <a:rPr lang="en-US" dirty="0"/>
              <a:t> Slavko Nowytski</a:t>
            </a:r>
          </a:p>
          <a:p>
            <a:pPr algn="l"/>
            <a:r>
              <a:rPr lang="en-US" b="1" dirty="0"/>
              <a:t>Religious Freedom: </a:t>
            </a:r>
            <a:r>
              <a:rPr lang="en-US" dirty="0"/>
              <a:t>Andrew Sorokowski</a:t>
            </a:r>
          </a:p>
          <a:p>
            <a:pPr algn="l"/>
            <a:r>
              <a:rPr lang="en-US" b="1" dirty="0"/>
              <a:t>Millennium of Christianity Celebration:</a:t>
            </a:r>
            <a:r>
              <a:rPr lang="en-US" dirty="0"/>
              <a:t> Roman Procyk</a:t>
            </a:r>
          </a:p>
        </p:txBody>
      </p:sp>
    </p:spTree>
    <p:extLst>
      <p:ext uri="{BB962C8B-B14F-4D97-AF65-F5344CB8AC3E}">
        <p14:creationId xmlns:p14="http://schemas.microsoft.com/office/powerpoint/2010/main" val="91408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9318AA0-C738-944A-AC57-DB5268117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2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in a suit standing in front of a curtain&#10;&#10;Description automatically generated">
            <a:extLst>
              <a:ext uri="{FF2B5EF4-FFF2-40B4-BE49-F238E27FC236}">
                <a16:creationId xmlns:a16="http://schemas.microsoft.com/office/drawing/2014/main" id="{5FC34E3C-6580-394C-92C6-69D40AA47E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6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7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tanding in front of a sign&#10;&#10;Description automatically generated">
            <a:extLst>
              <a:ext uri="{FF2B5EF4-FFF2-40B4-BE49-F238E27FC236}">
                <a16:creationId xmlns:a16="http://schemas.microsoft.com/office/drawing/2014/main" id="{37D5EADE-2AE9-F047-8037-B540DEF0F4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40" b="143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9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D880C56-87C8-794D-A125-128D2B7876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3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89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1061</Words>
  <Application>Microsoft Macintosh PowerPoint</Application>
  <PresentationFormat>Widescreen</PresentationFormat>
  <Paragraphs>79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TWG Photos 1985</vt:lpstr>
      <vt:lpstr>1985 100 TWG Annual Meeting  Washington Marriott Hotel  September 27 Photographs</vt:lpstr>
      <vt:lpstr>PowerPoint Presentation</vt:lpstr>
      <vt:lpstr>PowerPoint Presentation</vt:lpstr>
      <vt:lpstr>1985 300 TWG Events Photographs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1985 400 TWG Co-sponsored Events Photographs</vt:lpstr>
      <vt:lpstr>1985 410 TWG Co-sponsor of Ukrainian-American Army Officers Ukrainian Independence Day Celebration  Fort Myer Officers’ Club  January 31 Photographs</vt:lpstr>
      <vt:lpstr>PowerPoint Presentation</vt:lpstr>
      <vt:lpstr>PowerPoint Presentation</vt:lpstr>
      <vt:lpstr>1985 430 TWG UABA Gala/Banquet  Capital Hilton  October 19 Photographs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TWG Photos 1985</dc:title>
  <dc:creator>George Masiuk</dc:creator>
  <cp:lastModifiedBy>George Masiuk</cp:lastModifiedBy>
  <cp:revision>30</cp:revision>
  <dcterms:created xsi:type="dcterms:W3CDTF">2020-08-21T15:41:39Z</dcterms:created>
  <dcterms:modified xsi:type="dcterms:W3CDTF">2020-10-24T17:01:04Z</dcterms:modified>
</cp:coreProperties>
</file>