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269" r:id="rId4"/>
    <p:sldId id="277" r:id="rId5"/>
    <p:sldId id="295" r:id="rId6"/>
    <p:sldId id="296" r:id="rId7"/>
    <p:sldId id="278" r:id="rId8"/>
    <p:sldId id="297" r:id="rId9"/>
    <p:sldId id="279" r:id="rId10"/>
    <p:sldId id="298" r:id="rId11"/>
    <p:sldId id="270" r:id="rId12"/>
    <p:sldId id="299" r:id="rId13"/>
    <p:sldId id="300" r:id="rId14"/>
    <p:sldId id="301" r:id="rId15"/>
    <p:sldId id="302" r:id="rId16"/>
    <p:sldId id="305" r:id="rId17"/>
    <p:sldId id="303" r:id="rId18"/>
    <p:sldId id="304" r:id="rId19"/>
    <p:sldId id="306" r:id="rId20"/>
    <p:sldId id="274" r:id="rId21"/>
    <p:sldId id="271" r:id="rId22"/>
    <p:sldId id="307" r:id="rId23"/>
    <p:sldId id="308" r:id="rId24"/>
    <p:sldId id="273" r:id="rId25"/>
    <p:sldId id="309" r:id="rId26"/>
    <p:sldId id="3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84"/>
    <p:restoredTop sz="92123"/>
  </p:normalViewPr>
  <p:slideViewPr>
    <p:cSldViewPr snapToGrid="0" snapToObjects="1" showGuides="1">
      <p:cViewPr varScale="1">
        <p:scale>
          <a:sx n="187" d="100"/>
          <a:sy n="187" d="100"/>
        </p:scale>
        <p:origin x="19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9B7-A64B-7347-A107-7F7AA08E3212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CC1E-6883-7540-92EF-25FC6AD69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1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TWG_Photo_1986_No_320__April_18__St_Sophia_Religious_Association__Welcome_to_DC__TWG_President_Natalie_Sluzar__Gloria_y'Edynak__Executive_Director_Ukrainian_Famine_Commission_Jim_Mace__Patricia_Filipov__Marta_Mostovych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April TWG NEWS for event announcement and May TWG NEWS, page 9, for event coverage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2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TWG_Photo_1986_No_325__May_8__Holy_Family_Parish_Center__Welcome_for_Consul_General_Designate_William_Courtney__Pat_Filipov__NN__Ksenia_or_Marichka_Krul__Orysia_Lonchyna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May TWG NEWS, page 1, for interview, and page 11 for event announcement, and June TWG NEWS, page 3,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99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TWG_Photo_1986_No_330__July_19__TWG_Afternoon_at_an_Artist's_Studio__Artist_Orest_Poliszczuk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July TWG NEWS for event announcement and August TWG NEWS, page 5, for event coverage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8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TWG_Photo_1986_No_335__Dec_10__St_Sophia_Religious_Association__TWG_President_Daria_Stec__Research_Associate_at_Canadian_Institute_of_Ukrainian_Studies_at_University_of_Alberta_David_Marples__Marta_Pereyma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November TWG NEWS for event announcement, December TWG NEWS for Marples’s book promotion,  and January 1987 TWG NEWS, page 1, for event coverage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8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TWG_Photo_1986_No_340__Dec_11__State_Department_US_Information_Agency_Press_Service_Africa_Ross_Chomiak__Consul_General_Designate_William_Courtney__US_Information_Agency_Cultural_Exchange_Marta_Pereyma__Historian_Zenon_Kohut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1987 January TWG NEWS, page 1, for event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4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TWG_Photo_1986_No_411_Jan_22__Ukr_Independence_Day__Yaromyr_Koropecky_(_Can_)__Hlib_Taran__Mil_Phys__Jurij_Petrenko__Leonid_Kondratiuk__Bohdan_Dombchewskyj__Ihor_Procinsky__Yaromyr_Oryshkevych_NN_Dr_Novosivskyj_NN_Orest_Hawryluk_NN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December TWG NEWS for Event announcement and 1986 February TWG NEWS, page 1,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39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TWG_Photo_1986_No_412__Jan_22__Ft_McNair_Officers'_Club__Ukrainian_Independence_Day__Keynote_Speaker_Under_Secretary_of_Defense_for_Policy__Fred_Ickles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1985 December TWG NEWS for Event announcement and 1986 February TWG NEWS, page 1,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9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TWG_Photo_1986_No_610_July_19__Blobs_Park__Halyna_Breslawec_Levine__Arthur_Levine__NN__Maria_Rudensky__Diane_Pabst__Pat_Filipov__Andrew&amp;Christine_Hruszkewycz__Mike&amp;Oksana_Hoobchaak__Nila_Zynjuk_Iwaskiw__Peter_Fedynsky__Maksym_Wasyluk__Daria_Stec__Andree_Filipov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July TWG NEWS for event announcement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TWG_Photo_1986_No_621__Dec_13__Van_Ness_East__Christmas_Party__George_Hnatiw__Ross_Chomiak__TWG_President_Daria_Stec__George_Masiuk__Natalie_Sluzar__Darian_Diachok__Marta_Pereyma__Julia_Tereshchuk_Romaniuk__Maria_Rudensky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December TWG News for event announcement and 1987 January TWG NEWS, page 3,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0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TWG_Photo_1986_No_202__Oct_17__Leadership_Conference_TWG_Birthday_Party__McLean_Gardens_WDC__First_TWG_President_Natalie_Sluzar_and_TWG_President_Daria_Stec__Cake_Cutting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October TWG NEWS, page 4, for TWG Birthday Party announcement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38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TWG_Photo_1986_No_203__Oct_17__Leadership_Conference_TWG_Birthday_Party__McLean_Gardens_WDC__US_Information_Agency_Valentina_Limonczenko__Voice_of_America_Roman_Ferencevych__US_Information_Agency_Marta_Pereyma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October TWG NEWS, page 4, for TWG Birthday Party announcement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5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TWG_Photo_1986_No_210__Oct_18__Leadership_Conference_Opening_Session_Speaker__American_Author_and_Theologian_Michael_Novak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November TWG NEWS, page 12, for an excerpt from this speech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4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TWG_Photo_1986_No_221__Oct_18__Leadership_Conference_Luncheon_Speaker_delivering_the_Keynote_Address__President_Carter's_National_Security_Advisor_Zbigniew_Brzezinski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November TWG NEWS, page 1, for extensive coverage of this speech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TWG_Photo_1986_No_310__Jan_24__St_Sophia_Religious_Association__TWG_Friday_Evening_Forum__Discographers_Dick_Spottswood_and_Stefan_Maksymjuk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January TWG NEWS for event announcement and March 1986 TWG NEWS, page 5 and page 10, for event coverage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0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TWG_Photo_1986_No_312__Feb_21_St_Sophia_Religious_Association__Historian_Marta_Bohachevsky-Chomiak_speaking_on_Ukraine_US_Cultural_Exchanges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February TWG NEWS for event announcement and March TWG NEWS, page 3, for event coverage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TWG_Photo_1986_No_315__Mar_14__St_Sophia_Religious_Association__Friday_Evening_Forum__Soviet_Nationalities_Specialist_and_TWG_Advisor_Alvin_Kapusta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1986 March TWG NEWS for event announcement and June TWG NEWS, page 10, for event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C1E-6883-7540-92EF-25FC6AD690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1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79D6-FAF0-5048-9C1E-01925B56C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11AA3-D291-1C43-8E1A-8AE64A94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65AB-70DE-9B48-BA62-B4709B09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A4E6-7EFD-9446-846D-5934175E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103F-8DCC-9644-8B6E-FD26726E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1271-1AC5-E447-A69E-49EB7FD5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D5DA-AEEA-5345-B875-848962AD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B318-27A0-8E41-8B4A-F9DB85D4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BCEC-D5EE-AA40-BDFB-734C58B2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4D9E-439A-C640-9527-27DF26F1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22F9A-3DE2-DB43-97DE-4DC239785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37FB1-8773-E942-971D-75E7A109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A77F1-70C6-0441-8B79-AF7C25FC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27ABF-C56F-394F-9257-143A0473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E7ED-921F-CA4E-BF1F-B9DFDF4A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CCFC-AC68-9443-8658-BC4B0D96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E23A5-18DD-A94B-B671-343D274E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55F9-B83D-BE42-87D6-240FB9C1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C4CA-9E7E-A242-9F53-1205A85F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3A62-5AE9-4E4F-B7BB-57598D81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5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CE03-17EA-CE41-AC52-904181AB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EE919-FE61-4F45-92CB-5062BDFF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6772-EA51-4A4A-A201-FEC00B3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EA1E-BDCA-E14C-8347-2F59686F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21237-D33A-C04A-8370-2DAFF276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28FD-0778-2D4C-838C-2846E275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F4B7-9654-9A44-8595-D0D316573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A528-5E6C-B549-9113-008E9E9A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C54E4-AC67-1242-A699-B0731DFF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7D3C-FF0C-1741-99D1-C924B44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D57D-31D5-9D4C-825D-A0DB1994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5AE7-3779-454B-9904-61340E2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7F68-47EA-2D44-A019-EEBD83FD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E64B-B1A1-6A40-800F-A1393FE0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471FC-8027-4448-B95E-A030C6D21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8D558-D338-6142-A97A-5462614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FEC0A-44EF-8647-A522-FFC2A89B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DCCD-0A78-DB41-A14F-7584EAE4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85352D-CECD-054C-BBD6-643C5BB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56C1-C62D-1C42-AEE7-54B36F30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12A88-933D-A041-AECD-8B8A06B3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869DF-EB26-1349-9597-3B4DBE62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6F51-A21A-8549-8FA0-1B0FD3ED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1D131-F840-4F4E-BF3F-A6122C85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D51F1-9316-2040-95FD-4BAB8C65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8ADFC-1714-2C4B-9FBE-DB1348C5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A9A9-10C9-834C-9F8B-F599E9DA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CE36-69E3-074D-902E-9939A9EC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33AE-79A0-5D48-9CB5-5FF4A2727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59535-AF76-7247-AF1D-05A2E1C2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08CD-45FB-B448-A066-C70CD24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C3816-35F2-3544-8966-02C44D1B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E5BF-468E-A340-9BB3-B4C5094A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42F7A-E804-674E-AB20-1AF34AF78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FE230-FD98-F544-B2CC-4097D227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6A163-09F6-C048-B6E6-E050640A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AA52F-9088-8E49-B732-9757C82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FD4C-2735-C148-8574-61791999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1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0E5D7-425A-CF4D-8F8F-F73F4680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6529-CD59-3E4B-850D-D4C0DCB3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8B19-1FCD-1C4C-B4FD-C7AA0F613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DE3D-23DB-644D-BA72-2E1020C58629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6D58-39AD-5046-B2F3-C74AFD087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78279-79C8-1945-848C-3F3BF72E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7004-BEF3-894B-A110-F9C91B7F5F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6E7-6374-FE44-8091-96B2C1474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Photos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D9527-3DEC-E547-85F1-FE5F6CAB9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90"/>
            <a:ext cx="9144000" cy="474387"/>
          </a:xfrm>
        </p:spPr>
        <p:txBody>
          <a:bodyPr/>
          <a:lstStyle/>
          <a:p>
            <a:r>
              <a:rPr lang="en-US" dirty="0"/>
              <a:t>Created October 24, 2020</a:t>
            </a:r>
          </a:p>
        </p:txBody>
      </p:sp>
    </p:spTree>
    <p:extLst>
      <p:ext uri="{BB962C8B-B14F-4D97-AF65-F5344CB8AC3E}">
        <p14:creationId xmlns:p14="http://schemas.microsoft.com/office/powerpoint/2010/main" val="14410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DC9009EE-6FF2-C040-B9CD-865B21C8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5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8547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300 TWG Events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056361"/>
            <a:ext cx="12192000" cy="2743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/>
              <a:t>Discography:</a:t>
            </a:r>
            <a:r>
              <a:rPr lang="en-US" dirty="0"/>
              <a:t> Dick Spottswood, Stefan Maksymjuk</a:t>
            </a:r>
          </a:p>
          <a:p>
            <a:pPr algn="l"/>
            <a:r>
              <a:rPr lang="en-US" b="1" dirty="0"/>
              <a:t>Cultural Exchanges: </a:t>
            </a:r>
            <a:r>
              <a:rPr lang="en-US" dirty="0"/>
              <a:t>Marta Bohachevsky-Chomiak</a:t>
            </a:r>
          </a:p>
          <a:p>
            <a:pPr algn="l"/>
            <a:r>
              <a:rPr lang="en-US" b="1" dirty="0"/>
              <a:t>Genealogy:</a:t>
            </a:r>
            <a:r>
              <a:rPr lang="en-US" dirty="0"/>
              <a:t> Alvin Kapusta</a:t>
            </a:r>
          </a:p>
          <a:p>
            <a:pPr algn="l"/>
            <a:r>
              <a:rPr lang="en-US" b="1" dirty="0"/>
              <a:t>Holodomor Research: </a:t>
            </a:r>
            <a:r>
              <a:rPr lang="en-US" dirty="0"/>
              <a:t>Jim Mace</a:t>
            </a:r>
          </a:p>
          <a:p>
            <a:pPr algn="l"/>
            <a:r>
              <a:rPr lang="en-US" b="1" dirty="0"/>
              <a:t>Diplomacy:</a:t>
            </a:r>
            <a:r>
              <a:rPr lang="en-US" dirty="0"/>
              <a:t> William Courtney, Pat Filipov, Krul, Orysia Lonchyna</a:t>
            </a:r>
          </a:p>
          <a:p>
            <a:pPr algn="l"/>
            <a:r>
              <a:rPr lang="en-US" b="1" dirty="0"/>
              <a:t>Art:</a:t>
            </a:r>
            <a:r>
              <a:rPr lang="en-US" dirty="0"/>
              <a:t> Orest Poliszczuk</a:t>
            </a:r>
          </a:p>
          <a:p>
            <a:pPr algn="l"/>
            <a:r>
              <a:rPr lang="en-US" b="1" dirty="0"/>
              <a:t>Chornobyl Research: </a:t>
            </a:r>
            <a:r>
              <a:rPr lang="en-US" dirty="0"/>
              <a:t>David Marples, Daria Stec, Marta Pereyma</a:t>
            </a:r>
          </a:p>
          <a:p>
            <a:pPr algn="l"/>
            <a:r>
              <a:rPr lang="en-US" b="1" dirty="0"/>
              <a:t>Cultural Exchanges:</a:t>
            </a:r>
            <a:r>
              <a:rPr lang="en-US" dirty="0"/>
              <a:t> Ross Chomiak, William Courtney, Marta Pereyma, Zenon Kohut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8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curtain&#10;&#10;Description automatically generated">
            <a:extLst>
              <a:ext uri="{FF2B5EF4-FFF2-40B4-BE49-F238E27FC236}">
                <a16:creationId xmlns:a16="http://schemas.microsoft.com/office/drawing/2014/main" id="{FD63D37F-3FA6-F24B-9ABF-960BE4F38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curtain&#10;&#10;Description automatically generated">
            <a:extLst>
              <a:ext uri="{FF2B5EF4-FFF2-40B4-BE49-F238E27FC236}">
                <a16:creationId xmlns:a16="http://schemas.microsoft.com/office/drawing/2014/main" id="{58FB2E55-235D-254F-9E47-BAE2177D6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door&#10;&#10;Description automatically generated">
            <a:extLst>
              <a:ext uri="{FF2B5EF4-FFF2-40B4-BE49-F238E27FC236}">
                <a16:creationId xmlns:a16="http://schemas.microsoft.com/office/drawing/2014/main" id="{EB98FCB5-CFF8-EE44-87AA-D94BD046F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4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750BA2B-7CE8-8248-B555-578DFF74B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6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326895D4-8924-E847-BE31-FE1FF74E5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8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2C80393D-6A77-F446-897E-ECBE2A0F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93" y="643466"/>
            <a:ext cx="373261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995333C-5947-EB45-BB0C-8235A1E3C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98AB46-777B-5347-861B-A95228D7E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FED6-156D-0741-94D3-5C374ED4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8641"/>
            <a:ext cx="10515600" cy="22804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100 TWG Annual Meeting</a:t>
            </a:r>
            <a:br>
              <a:rPr lang="en-US" sz="3600" b="1" dirty="0"/>
            </a:br>
            <a:r>
              <a:rPr lang="en-US" sz="3600" b="1" dirty="0"/>
              <a:t>DuPont Plaza Hotel</a:t>
            </a:r>
            <a:br>
              <a:rPr lang="en-US" sz="3600" b="1" dirty="0"/>
            </a:br>
            <a:r>
              <a:rPr lang="en-US" sz="3600" b="1" dirty="0"/>
              <a:t>September 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2EF5-F6F1-A14F-9EEC-9A79B1B0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939482"/>
            <a:ext cx="12192000" cy="2358189"/>
          </a:xfrm>
        </p:spPr>
        <p:txBody>
          <a:bodyPr>
            <a:normAutofit/>
          </a:bodyPr>
          <a:lstStyle/>
          <a:p>
            <a:r>
              <a:rPr lang="en-US" dirty="0"/>
              <a:t>Please See 1986 September TWG NEWS for Annual Meeting Planning and 1986 October TWG NEWS for Annual Meeting Coverage. </a:t>
            </a:r>
            <a:r>
              <a:rPr lang="en-US" b="1" dirty="0"/>
              <a:t>Elected to the Board:</a:t>
            </a:r>
          </a:p>
          <a:p>
            <a:r>
              <a:rPr lang="en-US" sz="2000" dirty="0"/>
              <a:t>Daria Stec – President; Rostyk Chomiak – Vice-President; Darian Diachok – Secretary; George Hnatiw – Treasurer; Al Kapusta - Public relations; Halyna Breslawec – Membership Director; Marta Pereyma – Special Projects; Julia Tereshchuk – Events Director</a:t>
            </a:r>
          </a:p>
          <a:p>
            <a:r>
              <a:rPr lang="en-US" sz="2000" dirty="0"/>
              <a:t>Auditing Committee: Natalie Sluzar, Ihor Vitkovitsky, Andrew Rylyk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C6B2C-C157-F745-8D74-DEBC498D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703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400 TWG Co-sponsored or Related Events Photographs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9CA5D-F9FB-794B-AFD0-5DA070C9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Ukrainian Independence Day Celebration</a:t>
            </a:r>
          </a:p>
        </p:txBody>
      </p:sp>
    </p:spTree>
    <p:extLst>
      <p:ext uri="{BB962C8B-B14F-4D97-AF65-F5344CB8AC3E}">
        <p14:creationId xmlns:p14="http://schemas.microsoft.com/office/powerpoint/2010/main" val="66942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27532"/>
            <a:ext cx="10515600" cy="250256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410 TWG Co-sponsor of Ukrainian-American Army Officers Ukrainian Independence Day Celebration </a:t>
            </a:r>
            <a:br>
              <a:rPr lang="en-US" sz="3600" b="1" dirty="0"/>
            </a:br>
            <a:r>
              <a:rPr lang="en-US" sz="3600" b="1" dirty="0"/>
              <a:t>Fort McNair </a:t>
            </a:r>
            <a:br>
              <a:rPr lang="en-US" sz="3600" b="1" dirty="0"/>
            </a:br>
            <a:r>
              <a:rPr lang="en-US" sz="3600" b="1" dirty="0"/>
              <a:t>January 22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Yaromyr Koropecky, Hlib Taran, Military Physician, Jurij Petrenko, Leonid Kondratiuk, Bohdan Dombchewskyj, Ihor Procinsky, Yaromyr Oryshkevych, Dr Novosivskyj, Orest Hawryluk</a:t>
            </a:r>
          </a:p>
          <a:p>
            <a:pPr algn="l"/>
            <a:r>
              <a:rPr lang="en-US" sz="2200" dirty="0"/>
              <a:t>Fred Ickles</a:t>
            </a:r>
          </a:p>
        </p:txBody>
      </p:sp>
    </p:spTree>
    <p:extLst>
      <p:ext uri="{BB962C8B-B14F-4D97-AF65-F5344CB8AC3E}">
        <p14:creationId xmlns:p14="http://schemas.microsoft.com/office/powerpoint/2010/main" val="39302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F5F0909-5189-224D-8E49-B89D48EA9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curtain&#10;&#10;Description automatically generated">
            <a:extLst>
              <a:ext uri="{FF2B5EF4-FFF2-40B4-BE49-F238E27FC236}">
                <a16:creationId xmlns:a16="http://schemas.microsoft.com/office/drawing/2014/main" id="{0AFE6B23-B0A7-CB4B-AD77-8A52247BA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9" b="123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3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478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600 TWG Social Events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852588"/>
          </a:xfrm>
        </p:spPr>
        <p:txBody>
          <a:bodyPr>
            <a:normAutofit fontScale="925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/>
              <a:t>Blobs Park:</a:t>
            </a:r>
            <a:r>
              <a:rPr lang="en-US" dirty="0"/>
              <a:t> Halyna Breslawec Levine, Arthur Levine, Maria Rudensky, Diane Pabst, Pat Filipov, Andrew Hruszkewycz, Christine Hruszkewycz, Mike Hoobchaak, Oksana Hoobchaak, Nila Zynjuk Iwaskiw, Peter Fedynsky, Maksym Wasyluk, Daria Stec, Andree Filipov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1" dirty="0"/>
              <a:t>Christmas Party: </a:t>
            </a:r>
            <a:r>
              <a:rPr lang="en-US" dirty="0"/>
              <a:t>George Hnatiw, Ross Chomiak, TWG President Daria Stec, George Masiuk, Natalie Sluzar, Darian Diachok, Marta Pereyma, Julia Tereshchuk Romaniuk, Maria Rudensky</a:t>
            </a:r>
          </a:p>
        </p:txBody>
      </p:sp>
    </p:spTree>
    <p:extLst>
      <p:ext uri="{BB962C8B-B14F-4D97-AF65-F5344CB8AC3E}">
        <p14:creationId xmlns:p14="http://schemas.microsoft.com/office/powerpoint/2010/main" val="218826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 posing for a photo&#10;&#10;Description automatically generated">
            <a:extLst>
              <a:ext uri="{FF2B5EF4-FFF2-40B4-BE49-F238E27FC236}">
                <a16:creationId xmlns:a16="http://schemas.microsoft.com/office/drawing/2014/main" id="{A89E613A-0A9A-B747-8930-E06508019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" b="150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55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7A3E89B6-2DE0-304B-95B3-1E62BDF92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7AD5-BDD8-554F-95CA-E7E6F858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269"/>
            <a:ext cx="12192000" cy="24063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200 TWG Leadership Conference at </a:t>
            </a:r>
            <a:br>
              <a:rPr lang="en-US" sz="3600" b="1" dirty="0"/>
            </a:br>
            <a:r>
              <a:rPr lang="en-US" sz="3600" b="1" dirty="0"/>
              <a:t>Capital Hilton </a:t>
            </a:r>
            <a:br>
              <a:rPr lang="en-US" sz="3600" b="1" dirty="0"/>
            </a:br>
            <a:r>
              <a:rPr lang="en-US" sz="3600" b="1" dirty="0"/>
              <a:t>October 17-19 Photographs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57460-F3C8-F345-8AE0-AFA5C65F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100095"/>
          </a:xfrm>
        </p:spPr>
        <p:txBody>
          <a:bodyPr>
            <a:noAutofit/>
          </a:bodyPr>
          <a:lstStyle/>
          <a:p>
            <a:pPr algn="l"/>
            <a:r>
              <a:rPr lang="en-US" sz="2100" dirty="0"/>
              <a:t>See 1986 July, August, September, October TWG NEWS for Leadership Conference Planning</a:t>
            </a:r>
          </a:p>
          <a:p>
            <a:pPr algn="l"/>
            <a:r>
              <a:rPr lang="en-US" sz="2100" dirty="0"/>
              <a:t>See TWG_1986_Leadership_Conference_Booklet for Leadership Conference Program and Speaker Biographies</a:t>
            </a:r>
          </a:p>
          <a:p>
            <a:pPr algn="l"/>
            <a:r>
              <a:rPr lang="en-US" sz="2100" dirty="0"/>
              <a:t>See 1986 November TWG NEWS for Leadership Conference Coverage</a:t>
            </a:r>
          </a:p>
          <a:p>
            <a:pPr algn="l"/>
            <a:r>
              <a:rPr lang="en-US" sz="2100" dirty="0"/>
              <a:t>See The Ukrainian Weekly coverage of the Leadership Conference: The_Ukrainian_Weekly_1986-43</a:t>
            </a:r>
          </a:p>
          <a:p>
            <a:pPr algn="l"/>
            <a:r>
              <a:rPr lang="en-US"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05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146"/>
            <a:ext cx="12192000" cy="231693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201 TWG Leadership Conference </a:t>
            </a:r>
            <a:br>
              <a:rPr lang="en-US" sz="3600" b="1" dirty="0"/>
            </a:br>
            <a:r>
              <a:rPr lang="en-US" sz="3600" b="1" dirty="0"/>
              <a:t>Opening Reception </a:t>
            </a:r>
            <a:br>
              <a:rPr lang="en-US" sz="3600" b="1" dirty="0"/>
            </a:br>
            <a:r>
              <a:rPr lang="en-US" sz="3600" b="1" dirty="0"/>
              <a:t>McLean Gardens WDC </a:t>
            </a:r>
            <a:br>
              <a:rPr lang="en-US" sz="3600" b="1" dirty="0"/>
            </a:br>
            <a:r>
              <a:rPr lang="en-US" sz="3600" b="1" dirty="0"/>
              <a:t>October 17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/>
              <a:t>TWG Birthday Party:</a:t>
            </a:r>
            <a:r>
              <a:rPr lang="en-US" sz="2200" dirty="0"/>
              <a:t> </a:t>
            </a:r>
          </a:p>
          <a:p>
            <a:pPr algn="l"/>
            <a:r>
              <a:rPr lang="en-US" sz="2200" dirty="0"/>
              <a:t>Natalie Sluzar, Daria Stec</a:t>
            </a:r>
          </a:p>
          <a:p>
            <a:pPr algn="l"/>
            <a:r>
              <a:rPr lang="en-US" sz="2200" dirty="0"/>
              <a:t>Valentina Limonczenko, Roman Ferencevych, Marta Pereyma </a:t>
            </a:r>
          </a:p>
        </p:txBody>
      </p:sp>
    </p:spTree>
    <p:extLst>
      <p:ext uri="{BB962C8B-B14F-4D97-AF65-F5344CB8AC3E}">
        <p14:creationId xmlns:p14="http://schemas.microsoft.com/office/powerpoint/2010/main" val="69586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people that are standing in front of a cake&#10;&#10;Description automatically generated">
            <a:extLst>
              <a:ext uri="{FF2B5EF4-FFF2-40B4-BE49-F238E27FC236}">
                <a16:creationId xmlns:a16="http://schemas.microsoft.com/office/drawing/2014/main" id="{CCC7D076-9DBE-7B49-BF64-216793D3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71" y="643466"/>
            <a:ext cx="39554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FBA53F-3054-6845-BC2A-38894B681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7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6902"/>
            <a:ext cx="10515600" cy="18632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210 TWG Leadership Conference </a:t>
            </a:r>
            <a:br>
              <a:rPr lang="en-US" sz="3600" b="1" dirty="0"/>
            </a:br>
            <a:r>
              <a:rPr lang="en-US" sz="3600" b="1" dirty="0"/>
              <a:t>Opening Addresses </a:t>
            </a:r>
            <a:br>
              <a:rPr lang="en-US" sz="3600" b="1" dirty="0"/>
            </a:br>
            <a:r>
              <a:rPr lang="en-US" sz="3600" b="1" dirty="0"/>
              <a:t>October 18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sz="2200" dirty="0"/>
              <a:t>Michael Novak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0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7F6C413E-3549-BD4C-B720-8FE72043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93" y="643466"/>
            <a:ext cx="373261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1D1C-2DC6-894B-B43F-3966625B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13780"/>
            <a:ext cx="10515600" cy="17463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1986 220 TWG Leadership Conference </a:t>
            </a:r>
            <a:br>
              <a:rPr lang="en-US" sz="3600" b="1" dirty="0"/>
            </a:br>
            <a:r>
              <a:rPr lang="en-US" sz="3600" b="1" dirty="0"/>
              <a:t>Luncheon </a:t>
            </a:r>
            <a:br>
              <a:rPr lang="en-US" sz="3600" b="1" dirty="0"/>
            </a:br>
            <a:r>
              <a:rPr lang="en-US" sz="3600" b="1" dirty="0"/>
              <a:t>October 18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58F3-18B4-F74A-9F14-A5776765B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sz="2200" dirty="0"/>
              <a:t>Zbigniew Brzezinski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9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1594</Words>
  <Application>Microsoft Macintosh PowerPoint</Application>
  <PresentationFormat>Widescreen</PresentationFormat>
  <Paragraphs>123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TWG Photos 1986</vt:lpstr>
      <vt:lpstr>1986 100 TWG Annual Meeting DuPont Plaza Hotel September 26</vt:lpstr>
      <vt:lpstr>1986 200 TWG Leadership Conference at  Capital Hilton  October 17-19 Photographs</vt:lpstr>
      <vt:lpstr>1986 201 TWG Leadership Conference  Opening Reception  McLean Gardens WDC  October 17 Photographs</vt:lpstr>
      <vt:lpstr>PowerPoint Presentation</vt:lpstr>
      <vt:lpstr>PowerPoint Presentation</vt:lpstr>
      <vt:lpstr>1986 210 TWG Leadership Conference  Opening Addresses  October 18 Photographs</vt:lpstr>
      <vt:lpstr>PowerPoint Presentation</vt:lpstr>
      <vt:lpstr>1986 220 TWG Leadership Conference  Luncheon  October 18 Photographs</vt:lpstr>
      <vt:lpstr>PowerPoint Presentation</vt:lpstr>
      <vt:lpstr>1986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1986 400 TWG Co-sponsored or Related Events Photographs</vt:lpstr>
      <vt:lpstr>1986 410 TWG Co-sponsor of Ukrainian-American Army Officers Ukrainian Independence Day Celebration  Fort McNair  January 22 Photographs</vt:lpstr>
      <vt:lpstr>PowerPoint Presentation</vt:lpstr>
      <vt:lpstr>PowerPoint Presentation</vt:lpstr>
      <vt:lpstr>1986 600 TWG Social Events Photographs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Photos 1986</dc:title>
  <dc:creator>George Masiuk</dc:creator>
  <cp:lastModifiedBy>George Masiuk</cp:lastModifiedBy>
  <cp:revision>47</cp:revision>
  <dcterms:created xsi:type="dcterms:W3CDTF">2020-08-21T01:29:23Z</dcterms:created>
  <dcterms:modified xsi:type="dcterms:W3CDTF">2020-10-24T17:07:27Z</dcterms:modified>
</cp:coreProperties>
</file>