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25"/>
    <p:restoredTop sz="89128"/>
  </p:normalViewPr>
  <p:slideViewPr>
    <p:cSldViewPr snapToGrid="0" snapToObjects="1">
      <p:cViewPr varScale="1">
        <p:scale>
          <a:sx n="160" d="100"/>
          <a:sy n="160" d="100"/>
        </p:scale>
        <p:origin x="20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7D74D-9221-BE48-B3AA-D259B85C3A06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759B8-17A5-844E-B905-2A7CA65C7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1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59B8-17A5-844E-B905-2A7CA65C74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51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TWG_Photo_1998_No_101__May_29__Annual_mtg__Yaro_Bihun__Ross_Chomiak__Ihor_Vitkovitsky__TWG_Outgoing_President_George_Masiuk</a:t>
            </a:r>
          </a:p>
          <a:p>
            <a:pPr algn="ctr"/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See 1998 March-April TWG NEWS, page 1, for event announcement and May-June TWG NEWS, page 1, for event coverage</a:t>
            </a:r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59B8-17A5-844E-B905-2A7CA65C74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18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0" dirty="0"/>
              <a:t>TWG_Photo_1998_No_102__May_29__Annual_mtg__George_Masiuk__Award__Outgoing_President_George_Masiuk__newly_elected_TWG_VP_Tanya_Stasiuk</a:t>
            </a:r>
          </a:p>
          <a:p>
            <a:pPr algn="ctr"/>
            <a:endParaRPr lang="en-US" b="0" dirty="0"/>
          </a:p>
          <a:p>
            <a:pPr algn="ctr"/>
            <a:endParaRPr lang="en-US" b="0" dirty="0"/>
          </a:p>
          <a:p>
            <a:pPr algn="ctr"/>
            <a:r>
              <a:rPr lang="en-US" b="0" dirty="0"/>
              <a:t>See 1998 March-April TWG NEWS, page 1, for event announcement and May-June TWG NEWS, page 1, for event coverage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59B8-17A5-844E-B905-2A7CA65C74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1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TWG_Photo_1998_No_310__Mar_23__Johns_Hopkins_School_for_Advanced_International_Studies_(SAIS)__Honorary_Membership_Award_to_Ambassador_William_Miller__TWG_President_George_Masiuk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See 1998 January-February TWG NEWS, page 1, for event announcement and March-April TWG NEWS, page 1, for event coverage</a:t>
            </a:r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59B8-17A5-844E-B905-2A7CA65C74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38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TWG_Photo_1998_No_320__Jun_26__TWG_and_IREX_hosting_Ambassador_Pifer__TWG_President_Orest_Deychakiwsky__Ambassador_Steven_Pifer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See 1998 May-June TWG NEWS, page 1, for event coverage</a:t>
            </a:r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59B8-17A5-844E-B905-2A7CA65C746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14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TWG_Photo_1998_No_321__Jun_26__at_IREX__Amb_Steven_Pifer__International_Research_and_Exchanges_Board_(IREX)_President_Daniel_Matuszewski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59B8-17A5-844E-B905-2A7CA65C74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6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D67C9-FDE8-7348-A111-8D447665B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5EB77-4EA1-A049-9A3F-A6B4D44A9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461F0-5177-F046-8BB3-0A3BA457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8C2AB-22DC-E049-AEF8-C893FCCE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424EA-9EF4-C444-8FD7-D184784E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2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F7F6F-2382-2649-A472-9F1416F1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71EC2-2ABC-3548-8563-60FCFBDD8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04D0-D662-6D42-BAC6-6B43913E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8C63E-89BE-C34E-AD22-65B034B73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9B605-02A6-3C43-A625-06DD8B307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7583FE-5AD3-514D-8959-D7E9FCF23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AB90C-2B1D-A945-BDF8-8B912A3CA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2D67F-1C4C-8C4D-AC2C-AFE2B634D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DE970-F4A2-EC4E-9EE2-C5B7CA82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D8755-9C9E-F940-BDD4-9402E1F6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6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1511-DAA4-AF47-A748-DFBA864D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B0568-7403-674E-B6AE-AD3DBA6DA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6F439-09D3-A740-9870-0AD84A174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FBD12-D579-6A47-83F8-8AD18903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866F4-5BC6-4642-A17B-49339FF2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6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FD3DD-9E61-344E-9C02-E0EF79307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E264B-BA7D-9B4C-B7EF-7A81286D4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7A0EA-2339-4B47-9E25-5E0233DB3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24602-338C-8642-A061-3692382C1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69AE5-FF80-A547-8387-00C50331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6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6554D-4E4A-F649-BD5B-ADC7790F2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A1C21-29EA-E949-BEAF-5CD6E9DA3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A650E-0A6D-5A47-9498-85BC7F31C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BF421-A407-314C-A3CB-856B7FC31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24BB1-D28F-8E4E-87D2-FDB64599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6B53B-E4D9-3641-A143-86FA26B1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7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63C3-1E4A-2147-BDEF-4B6FC6FC3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51895-2C0E-7648-9798-309AF9BCA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FA1C2-3212-C54A-A7D5-5F92BFFE4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3D992B-D976-DE4E-ADC0-435304E3D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DB7A2E-C3EC-6547-B19F-C5316024C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2035A3-7D0A-2E4D-B4A1-67D22AEB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56635F-F097-E04A-BCC0-C0F56A805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8CDC1-0CC3-CB49-B4C0-5AD70C45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3748-90E7-A943-8022-2DDCE69F6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13B1B9-0AD5-964C-B9C9-8DBAEECD9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311C3-CB1C-3847-8EFE-6CD17259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50ACBE-1238-C744-913D-9AB037EE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70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43286-9FC4-DF47-8F92-9A8BA618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A6969F-A671-6F4F-A94B-AFD01B7B7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E3FA7-00B0-0745-A812-7C96BFA2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0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9F119-5187-1A49-A743-27C6FEB5E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BAD31-797C-D748-88CD-1023F877D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15EB7-2D72-8C4E-B498-621898960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C79E4-B3FF-2442-A21A-8D4C98A3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A1D68-DBD0-3243-B35E-7A18E129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504CF-BC65-AB4B-B631-A72D0A690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27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B259-C72B-1F48-BD9C-FE2D5D153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C1EA9-0F9E-0747-8428-4239AC978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A01B3-A6E9-484C-860E-F02AA5486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CB813-6357-7142-B16A-E7C25434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51CDF-B12B-EE42-AE2D-9491DD6E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71EF0-3BA9-B14F-A40A-1763721A2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1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8FB910-3394-354A-9D99-B6785EC4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AA259-7BD6-9241-8B56-0E6D71CA1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9917F-C5D5-CF4B-BA16-9C83D3F99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EB7F-FC34-7445-9B72-68613F288403}" type="datetimeFigureOut">
              <a:rPr lang="en-US" smtClean="0"/>
              <a:t>10/25/20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902E8-3334-0C45-8ADC-698464D65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24351-D620-E340-8717-03087CC60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4159C-AF5C-244D-A2D1-BC6FE54574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4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08607-81CB-0043-A4A1-5794E0A1DF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TWG 1998 Photos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A99B8-A4A7-184F-8A6A-DC07B85811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October 25, 2020</a:t>
            </a:r>
          </a:p>
        </p:txBody>
      </p:sp>
    </p:spTree>
    <p:extLst>
      <p:ext uri="{BB962C8B-B14F-4D97-AF65-F5344CB8AC3E}">
        <p14:creationId xmlns:p14="http://schemas.microsoft.com/office/powerpoint/2010/main" val="325194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A559-B9EE-D742-8BEA-E07EFED0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77405"/>
            <a:ext cx="10515600" cy="17192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1998 100 TWG Annual Meeting </a:t>
            </a:r>
            <a:br>
              <a:rPr lang="en-US" sz="3600" b="1" dirty="0"/>
            </a:br>
            <a:r>
              <a:rPr lang="en-US" sz="3600" b="1" dirty="0"/>
              <a:t>Van Ness East </a:t>
            </a:r>
            <a:br>
              <a:rPr lang="en-US" sz="3600" b="1" dirty="0"/>
            </a:br>
            <a:r>
              <a:rPr lang="en-US" sz="3600" b="1" dirty="0"/>
              <a:t>May 29 Photographs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1549B-7C9F-6940-A452-3F921C6D4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3429000"/>
            <a:ext cx="12192000" cy="3428999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See 1998 March-April TWG NEWS for Annual Meeting announcement and May-June TWG NEWS for Annual Meeting coverage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Elected to the Board: Orest Deychakiwsky – President; Tanya Stasiuk – Vice President; Michael Drabyk - Secretary; Roman Stelmach – Treasurer; Ihor Kotlarchuk - Public Relations; Adrian Pidlusky – Membership Director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Cultural Fund Director: Laryssa Chopivsky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Fellowship Fund: Adrian Karmazyn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Members at Large: Steven Boyduy, Oleg Jerschkowsky, Maria Kulczycky, John Kun, Anya Silecky, Natalie Sluzar, Marta Zielyk, Maria Zmurkewycz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Auditor: Andrew Charchalis, Ihor Procinsky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TWG NEWS Editor: Yaro Bihun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Others in photo: Ihor Vitkovitsky, Ross Chomiak, George Masiuk</a:t>
            </a:r>
          </a:p>
        </p:txBody>
      </p:sp>
    </p:spTree>
    <p:extLst>
      <p:ext uri="{BB962C8B-B14F-4D97-AF65-F5344CB8AC3E}">
        <p14:creationId xmlns:p14="http://schemas.microsoft.com/office/powerpoint/2010/main" val="241605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3" name="Picture 2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F7BA0E01-8CE2-2547-A32F-E8E782F6C5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47" b="1329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09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3" name="Picture 2" descr="A group of people sitting at a desk&#10;&#10;Description automatically generated">
            <a:extLst>
              <a:ext uri="{FF2B5EF4-FFF2-40B4-BE49-F238E27FC236}">
                <a16:creationId xmlns:a16="http://schemas.microsoft.com/office/drawing/2014/main" id="{C30C511D-9F44-E248-9803-650C8C2EC3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9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A559-B9EE-D742-8BEA-E07EFED0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7192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1998 300 TWG Events Photographs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1549B-7C9F-6940-A452-3F921C6D4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589463"/>
            <a:ext cx="12192000" cy="150018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Honorary Membership for Amb. Miller: </a:t>
            </a:r>
            <a:r>
              <a:rPr lang="en-US" dirty="0"/>
              <a:t>Amb. William Miller, George Masiuk</a:t>
            </a:r>
          </a:p>
          <a:p>
            <a:r>
              <a:rPr lang="en-US" b="1" dirty="0"/>
              <a:t>TWG and IREX Hosting Amb. Pifer: </a:t>
            </a:r>
          </a:p>
          <a:p>
            <a:r>
              <a:rPr lang="en-US" dirty="0"/>
              <a:t>	TWG President Orest Deychakiwsky, Amb. Steven Pifer</a:t>
            </a:r>
          </a:p>
          <a:p>
            <a:r>
              <a:rPr lang="en-US" dirty="0"/>
              <a:t>	 Amb. Steven Pifer,  Daniel Matuszewski</a:t>
            </a:r>
          </a:p>
        </p:txBody>
      </p:sp>
    </p:spTree>
    <p:extLst>
      <p:ext uri="{BB962C8B-B14F-4D97-AF65-F5344CB8AC3E}">
        <p14:creationId xmlns:p14="http://schemas.microsoft.com/office/powerpoint/2010/main" val="272286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3" name="Picture 2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31C06D2B-0468-AF45-8958-AD44F4EEFD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340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3" name="Picture 2" descr="A person standing in front of a mirror posing for the camera&#10;&#10;Description automatically generated">
            <a:extLst>
              <a:ext uri="{FF2B5EF4-FFF2-40B4-BE49-F238E27FC236}">
                <a16:creationId xmlns:a16="http://schemas.microsoft.com/office/drawing/2014/main" id="{2D380EEB-E7BB-7F4C-B691-5D6E922C0A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8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3" name="Picture 2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F7B70F6E-4785-8D49-B543-B62D5D5D9C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7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A559-B9EE-D742-8BEA-E07EFED0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9739"/>
            <a:ext cx="12192000" cy="17192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See TWGCF Photo Album for 1998 Cultural 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1549B-7C9F-6940-A452-3F921C6D4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589463"/>
            <a:ext cx="12192000" cy="15001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Juliana Osinchuk</a:t>
            </a:r>
          </a:p>
          <a:p>
            <a:r>
              <a:rPr lang="en-US" dirty="0"/>
              <a:t>Kyiv Camerata</a:t>
            </a:r>
          </a:p>
          <a:p>
            <a:r>
              <a:rPr lang="en-US" dirty="0"/>
              <a:t>Volodymyr Makarenko</a:t>
            </a:r>
          </a:p>
          <a:p>
            <a:r>
              <a:rPr lang="en-US" dirty="0"/>
              <a:t>Myroslav Skoryk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499</Words>
  <Application>Microsoft Macintosh PowerPoint</Application>
  <PresentationFormat>Widescreen</PresentationFormat>
  <Paragraphs>50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TWG 1998 Photos</vt:lpstr>
      <vt:lpstr>1998 100 TWG Annual Meeting  Van Ness East  May 29 Photographs</vt:lpstr>
      <vt:lpstr>PowerPoint Presentation</vt:lpstr>
      <vt:lpstr>PowerPoint Presentation</vt:lpstr>
      <vt:lpstr>1998 300 TWG Events Photographs</vt:lpstr>
      <vt:lpstr>PowerPoint Presentation</vt:lpstr>
      <vt:lpstr>PowerPoint Presentation</vt:lpstr>
      <vt:lpstr>PowerPoint Presentation</vt:lpstr>
      <vt:lpstr>See TWGCF Photo Album for 1998 Cultural Events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TWG 1998 Photos</dc:title>
  <dc:creator>George Masiuk</dc:creator>
  <cp:lastModifiedBy>George Masiuk</cp:lastModifiedBy>
  <cp:revision>8</cp:revision>
  <dcterms:created xsi:type="dcterms:W3CDTF">2020-09-26T20:09:14Z</dcterms:created>
  <dcterms:modified xsi:type="dcterms:W3CDTF">2020-10-25T23:06:32Z</dcterms:modified>
</cp:coreProperties>
</file>