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65" r:id="rId4"/>
    <p:sldId id="257" r:id="rId5"/>
    <p:sldId id="276" r:id="rId6"/>
    <p:sldId id="258" r:id="rId7"/>
    <p:sldId id="267" r:id="rId8"/>
    <p:sldId id="268" r:id="rId9"/>
    <p:sldId id="269" r:id="rId10"/>
    <p:sldId id="259" r:id="rId11"/>
    <p:sldId id="270" r:id="rId12"/>
    <p:sldId id="260" r:id="rId13"/>
    <p:sldId id="271" r:id="rId14"/>
    <p:sldId id="261" r:id="rId15"/>
    <p:sldId id="272" r:id="rId16"/>
    <p:sldId id="262" r:id="rId17"/>
    <p:sldId id="273" r:id="rId18"/>
    <p:sldId id="263" r:id="rId19"/>
    <p:sldId id="274" r:id="rId20"/>
    <p:sldId id="277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0"/>
    <p:restoredTop sz="90460"/>
  </p:normalViewPr>
  <p:slideViewPr>
    <p:cSldViewPr snapToGrid="0" snapToObjects="1">
      <p:cViewPr varScale="1">
        <p:scale>
          <a:sx n="181" d="100"/>
          <a:sy n="181" d="100"/>
        </p:scale>
        <p:origin x="27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E8092-E4F6-7D4E-822E-66E61A35C330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142C7-695A-934E-B88B-5F6AE1D5D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3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59B8-17A5-844E-B905-2A7CA65C74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1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TWG_Photo_2001_No_251_Leadership_Conference__Ambassador_Panel__Ukraine_Amb_Kostyantyn_Gryschenko__TWG_President_Ihor_Kotlarchuk__Moderator_Nadia_Diuk__Slovak_Amb_Martin_Butora__Hungarian_Amb_Geza_Jeszenszky__Conf_Chair_George_Masiuk__Bulgarian_Amb_Philip_Dmitrov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TWG_NEWS_Special_Issue_2001, page 7, for Ambassadors’ Forum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08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0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TWG_Photo_2001_No_261__Oct_20__Leadership_Conference__Women_and_Ukr_Society_Panel__Sociologist_Alexandra_Hrycak__Community_Projects_Director_Vera_Andrushkiw__Moderator_Robert_de_Lossa__President_Ukr_Womens_League_Iryna_Kurowycky__George_Masiuk__Winrock_International_Amy_Heyden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TWG_NEWS_Special_Issue_2001, page 9,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TWG_Photo_2001_No_292__Oct_21__Leadership_Conference_Sunday_Brunch__Pianist_Volodymyr_Vynnytsky__TWGCF_Director_Laryssa_Courtney__Singer_Marianna_Vynnytsky__Keyboardist-Percussionist_Andrij_Vintsersky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TWG_NEWS_2001_Leadership_Conference_Announcement issue, page 1, and TWG_NEWS_Special_Issue_2001, page 4,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74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TWG_Photo_2001_No_293__Oct_21__Leadership_Conference_Sunday_Brunch__Marianna_Vynnytsky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TWG_NEWS_2001_Leadership_Conference_Announcement issue, page 1, and TWG_NEWS_Special_Issue_2001, page 4,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7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TWG_Photo_2001_No_202__Oct_19__Ukrainian_Embassy__Leadership_Conference_Reception__Former_Ukraine_Foreign_Minister_Borys_Tarasyuk__Former_US_Ambassador_to_Ukraine_William_Miller__Ukrainian_Ambassador_Kostyantyn_Gryshchenko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TWG_NEWS_Special_Issue_2001,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1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9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TWG_Photo_2001_No_221__Oct_20__Leadership_Conference__Ukraine_Former_Foreign_Minister_Borys_Tarasyuk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TWG_NEWS_2001_Leadership_Conference_Announcement issue, page 1, and TWG_NEWS_Special_Issue_2001, page 3, for Foreign Minister Borys Tarasyuk’s conference address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9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TWG_Photo_2001_No_222__Oct_20__Leadership_Conference__Ambassadors'_Table__Myroslava_Gongadze__TWG_President_Ihor_Kotlarchuk__Borys_Tarasyuk__George_Masiuk__Nadia_Diuk__Slovak_Amb_Martin_Butora__Hungarian_Amb_Geza_Jeszenszky__Volodymyr_Yatsenkiwsky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TWG_NEWS_Special_Issue_2001, page 7, for Ambassadors’ Forum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TWG_Photo_2001_No_223__Oct_20__Leadership_Conference__Yara_Zubalskyj__Maria_Pryshlak__Rev_Borys_Gudziak__Modern_Art_Collector_Olga_Hirshhorn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TWG_NEWS_2001_Leadership_Conference_Announcement issue, page 1, and TWG_NEWS_Special_Issue_2001, page 4, for Rev. Borys Gudziak’s conference address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5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TWG_Photo_2001_No_232_Oct__20__Leadership_Conference_Banquet__TWG_President_Ihor_Kotlarchuk_presents_award_to__General_Nicholas_Krawciw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TWG_NEWS_2001_Leadership_Conference_Announcement issue, page 1, and TWG_NEWS_Special_Issue_2001, page 10,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8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TWG_Photo_2001_No_241_Leadership_Conference__US_Policy_Toward_Ukraine__Publisher_Eastern_Economist_Lida_Wolansky__DOS_Director_of_Ukrainian_Moldovan_Belarusian_Affairs_Gregory_Perrett__Commerce_Department_Advisor_Christine_Lucyk__George_Masiuk__DoD_Ukraine_Office_Stacy_Closson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TWG_NEWS_Special_Issue_2001, page 5,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7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42C7-695A-934E-B88B-5F6AE1D5DD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5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ADC2-609A-9343-A756-F432EED6F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04043-5F06-5243-8FFD-B82AD98F7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E34D4-2ABC-3E41-B8E3-7E6ED4C0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B5EC7-EAC0-924F-989C-F2530BC2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C9DEE-BF32-7C4C-81B9-D2472EF7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4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891E-5B53-8342-8B08-11DDBE47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062F6-5549-F74D-8439-2306E236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535DC-8433-EC4C-8576-D9B2406D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9C19A-B45E-6948-96E4-CDEC59B1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2EE7C-DAB8-FA47-9C23-238F00C7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5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AB457-4D4B-AC4E-9A5C-EDCD564B8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7F50D-9FF2-ED45-8C85-335BF1E0F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28828-0C4A-2F46-95FB-10C3E75C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4E875-D179-7541-8A01-9EA25709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8DEAB-3EB5-4E49-BB49-D176E8FF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CCED-E886-EA43-9A2D-65C4FE7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E724-6A15-3442-B62C-779A3686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84EE5-6195-884D-A5C7-A648A800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BFDA0-DF54-2A4D-A3FA-7EA14109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AA3F1-9DEA-E048-BF73-D9ABC4D4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7F4C-3E59-B642-96A0-8BE6908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1680F-B3FF-4243-854C-F63333C9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5D508-AE78-634C-A11C-87226CD8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4EBCD-E0CE-454A-AD19-5BDF9907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F7D77-2771-FB4B-BDBA-21BBB845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8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EDE4-5638-254E-82B0-D20B6B84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11FA-8529-714F-B7BC-B8CEFDF3A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0ADBE-C2C9-2847-BA77-16FAE8FBE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325A-C0DE-CE48-9D56-E396925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0015E-6C1B-FD4F-B186-53B2A0F2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50EF0-7AF0-9442-A0C5-FF783C9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8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0E15-7B00-3349-89F0-1A96FF55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3F664-4D95-FF43-B5EE-FE1DF72F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B76A9-A9AC-C445-AF67-E410818A9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C53AE-90AA-3346-8C45-0E1E1BA45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576D5-7AFC-FD41-805A-06FB3283B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1AB16-E2A7-B046-8754-F7D5CA00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EBB17-EA91-4442-A7ED-C26E47B8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E9586-CCED-7F45-AAA2-BEA368B2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9884-D797-3A47-902C-939F47C7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9D2F5-0DD0-EA44-BC35-795047F2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36499-4E6B-0B42-B95E-8515D1C5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5AB0B-1A1D-AA4F-8D85-4561BDCF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97565-AC91-2B44-AF3F-59EA1D9C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2B256-4781-1B45-9A5A-96A0DDC2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33179-32C8-6F47-B51D-0B5B426D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D23C-2B5F-474B-B154-7D897A1F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24C6-813E-8845-996F-D1D47371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172BC-54B8-CB48-9E76-311AEC8B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DE66B-9492-0849-B927-EE9AB0C8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E62C9-BFB1-6D47-A3EA-F6D960C9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F470-42C1-ED4B-89DA-5A69AC2C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4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92CC-074F-6B46-A7AB-08A9B916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666ED-2E82-824E-8018-1AF29F647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EAFD3-B2E8-9240-8CAC-F0321EB00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08807-DC26-D64C-8A85-9708420E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2BFC9-9D33-114C-B62A-F261FBAB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85855-9793-2F49-B97F-B322D22B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0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C51DA-15E5-AF41-8D03-0E76E6EA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BE0A-A579-9849-912C-92A04B6BF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73465-A632-8F45-861F-1C3C8C2E4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CE7E-B8F3-9648-AD88-3F2A5509FCDE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F3264-0867-374E-8960-D79DC18EB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05A17-362B-9A4C-99CD-89FB60DED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9FF9-1DC7-EA4D-A678-7689429A7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1147-1D76-1D41-80E9-95F493E6E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2001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8797C-6092-4348-80E7-54A3B7F3C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18930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230 TWG Leadership Conference </a:t>
            </a:r>
            <a:br>
              <a:rPr lang="en-US" sz="3600" b="1" dirty="0"/>
            </a:br>
            <a:r>
              <a:rPr lang="en-US" sz="3600" b="1" dirty="0"/>
              <a:t>Banquet </a:t>
            </a:r>
            <a:br>
              <a:rPr lang="en-US" sz="3600" b="1" dirty="0"/>
            </a:br>
            <a:r>
              <a:rPr lang="en-US" sz="3600" b="1" dirty="0"/>
              <a:t>October 20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36995"/>
            <a:ext cx="12192000" cy="952655"/>
          </a:xfrm>
        </p:spPr>
        <p:txBody>
          <a:bodyPr>
            <a:normAutofit/>
          </a:bodyPr>
          <a:lstStyle/>
          <a:p>
            <a:r>
              <a:rPr lang="en-US" sz="2200" dirty="0"/>
              <a:t>TWG President Ihor Kotlarchuk, Gen. Nicholas Krawciw</a:t>
            </a:r>
          </a:p>
        </p:txBody>
      </p:sp>
    </p:spTree>
    <p:extLst>
      <p:ext uri="{BB962C8B-B14F-4D97-AF65-F5344CB8AC3E}">
        <p14:creationId xmlns:p14="http://schemas.microsoft.com/office/powerpoint/2010/main" val="249699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10ADE3A-A4DD-334D-B2F7-3A1849F69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240 TWG Leadership Conference </a:t>
            </a:r>
            <a:br>
              <a:rPr lang="en-US" sz="3600" b="1" dirty="0"/>
            </a:br>
            <a:r>
              <a:rPr lang="en-US" sz="3600" b="1" dirty="0"/>
              <a:t>Panel 1: United States Policy Toward Ukraine </a:t>
            </a:r>
            <a:br>
              <a:rPr lang="en-US" sz="3600" b="1" dirty="0"/>
            </a:br>
            <a:r>
              <a:rPr lang="en-US" sz="3600" b="1" dirty="0"/>
              <a:t>October 20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44429"/>
            <a:ext cx="12192000" cy="945221"/>
          </a:xfrm>
        </p:spPr>
        <p:txBody>
          <a:bodyPr>
            <a:normAutofit/>
          </a:bodyPr>
          <a:lstStyle/>
          <a:p>
            <a:r>
              <a:rPr lang="en-US" sz="2200" dirty="0"/>
              <a:t>Lida Wolansky, Gregory Perrett, Christine Lucyk, George Masiuk, Stacy Closson</a:t>
            </a:r>
          </a:p>
        </p:txBody>
      </p:sp>
    </p:spTree>
    <p:extLst>
      <p:ext uri="{BB962C8B-B14F-4D97-AF65-F5344CB8AC3E}">
        <p14:creationId xmlns:p14="http://schemas.microsoft.com/office/powerpoint/2010/main" val="101006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CA07F0C-78DC-D44E-90D8-B781508C5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1915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250 TWG Leadership Conference </a:t>
            </a:r>
            <a:br>
              <a:rPr lang="en-US" sz="3600" b="1" dirty="0"/>
            </a:br>
            <a:r>
              <a:rPr lang="en-US" sz="3600" b="1" dirty="0"/>
              <a:t>Panel 2: Ambassadors' Forum </a:t>
            </a:r>
            <a:br>
              <a:rPr lang="en-US" sz="3600" b="1" dirty="0"/>
            </a:br>
            <a:r>
              <a:rPr lang="en-US" sz="3600" b="1" dirty="0"/>
              <a:t>October 20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50420"/>
            <a:ext cx="12192000" cy="1921600"/>
          </a:xfrm>
        </p:spPr>
        <p:txBody>
          <a:bodyPr>
            <a:noAutofit/>
          </a:bodyPr>
          <a:lstStyle/>
          <a:p>
            <a:r>
              <a:rPr lang="en-US" sz="2200" dirty="0"/>
              <a:t>Amb. Kostyantyn Gryshchenko, TWG President Ihor Kotlarchuk, Nadia Diuk, Amb. Martin Butora, Amb. Geza Jeszenszky, George Masiuk, Amb. Philip  Dmitrov</a:t>
            </a:r>
          </a:p>
        </p:txBody>
      </p:sp>
    </p:spTree>
    <p:extLst>
      <p:ext uri="{BB962C8B-B14F-4D97-AF65-F5344CB8AC3E}">
        <p14:creationId xmlns:p14="http://schemas.microsoft.com/office/powerpoint/2010/main" val="81705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5C95401-A02F-1744-88C6-1551BC6B9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260 TWG Leadership Conference </a:t>
            </a:r>
            <a:br>
              <a:rPr lang="en-US" sz="3600" b="1" dirty="0"/>
            </a:br>
            <a:r>
              <a:rPr lang="en-US" sz="3600" b="1" dirty="0"/>
              <a:t>Panel 3: Women and Ukrainian Society </a:t>
            </a:r>
            <a:br>
              <a:rPr lang="en-US" sz="3600" b="1" dirty="0"/>
            </a:br>
            <a:r>
              <a:rPr lang="en-US" sz="3600" b="1" dirty="0"/>
              <a:t>October 20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255941"/>
            <a:ext cx="12192000" cy="1052784"/>
          </a:xfrm>
        </p:spPr>
        <p:txBody>
          <a:bodyPr>
            <a:normAutofit/>
          </a:bodyPr>
          <a:lstStyle/>
          <a:p>
            <a:r>
              <a:rPr lang="en-US" sz="2200" dirty="0"/>
              <a:t>Alexandra Hrycak, Vera Andrushkiw, Robert de Lossa, Iryna Kurowycky, George Masiuk, Amy Heyden</a:t>
            </a:r>
          </a:p>
        </p:txBody>
      </p:sp>
    </p:spTree>
    <p:extLst>
      <p:ext uri="{BB962C8B-B14F-4D97-AF65-F5344CB8AC3E}">
        <p14:creationId xmlns:p14="http://schemas.microsoft.com/office/powerpoint/2010/main" val="370988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F86C0FE-57BE-A243-8A6A-DA2A4C78F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290 TWG Leadership Conference </a:t>
            </a:r>
            <a:br>
              <a:rPr lang="en-US" sz="3600" b="1" dirty="0"/>
            </a:br>
            <a:r>
              <a:rPr lang="en-US" sz="3600" b="1" dirty="0"/>
              <a:t>Sunday Brunch </a:t>
            </a:r>
            <a:br>
              <a:rPr lang="en-US" sz="3600" b="1" dirty="0"/>
            </a:br>
            <a:r>
              <a:rPr lang="en-US" sz="3600" b="1" dirty="0"/>
              <a:t>October 20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74166"/>
            <a:ext cx="12192000" cy="915484"/>
          </a:xfrm>
        </p:spPr>
        <p:txBody>
          <a:bodyPr>
            <a:normAutofit/>
          </a:bodyPr>
          <a:lstStyle/>
          <a:p>
            <a:r>
              <a:rPr lang="en-US" sz="2200" dirty="0"/>
              <a:t>Volodymyr Vynnytsky, TWGCF Director Laryssa Chopivsky, Mariana Vynnytsky, Andrij Vintsersky</a:t>
            </a:r>
          </a:p>
        </p:txBody>
      </p:sp>
    </p:spTree>
    <p:extLst>
      <p:ext uri="{BB962C8B-B14F-4D97-AF65-F5344CB8AC3E}">
        <p14:creationId xmlns:p14="http://schemas.microsoft.com/office/powerpoint/2010/main" val="298569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EAD80F1-EFAB-C349-9C31-04BDF3796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7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A559-B9EE-D742-8BEA-E07EFED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77405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2001 100 TWG Annual Meeting</a:t>
            </a:r>
            <a:r>
              <a:rPr lang="en-US" sz="4400" b="1" dirty="0"/>
              <a:t> 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1549B-7C9F-6940-A452-3F921C6D4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29000"/>
            <a:ext cx="12192000" cy="3428999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See 2001 Fall-Winter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Elected to the Board: Ihor Kotlarchuk – President; Anya Silecky – Vice President; Volodymyr Yakymets - Secretary; Roman Stelmach – Treasurer; Andy Szul - Public Relations; Adrian Pidlusky – Membership Director; Oles Berezhny - Special Projects; Olena Gaponenko – Events Director; Orest Deychakiwsky - Immediate Past President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Cultural Fund Director: Laryssa Chopivsky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Fellowship Fund: Adrian Karmazyn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Business Development: Andrew Bihun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Members at Large: Mykola Babiak, Arthur Belendiuk, Yaro Bihun,  Steven Boyduy, Michael Drabyk, Oleg Jerschkowsky, Tatyana Kramska, Maria Kulczycky, George Masiuk, Jurij Mojsiak, Natalie Sluzar, Tanya Stasiuk, Marta Zielyk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Auditor: Andrew Charchalis, Ihor Procinsky, Michael Kowalysko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TWG NEWS Editor: Andy Szul</a:t>
            </a:r>
          </a:p>
        </p:txBody>
      </p:sp>
    </p:spTree>
    <p:extLst>
      <p:ext uri="{BB962C8B-B14F-4D97-AF65-F5344CB8AC3E}">
        <p14:creationId xmlns:p14="http://schemas.microsoft.com/office/powerpoint/2010/main" val="357157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4313C6F4-C3BA-CC48-B011-98FE70FE0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57" b="72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2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See TWGCF Photo Album for 2001 Cultural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Oksana Krovytska and Volodymyr Vynnytsky</a:t>
            </a:r>
          </a:p>
          <a:p>
            <a:r>
              <a:rPr lang="en-US" dirty="0"/>
              <a:t>Stefania Dovhan</a:t>
            </a:r>
          </a:p>
          <a:p>
            <a:r>
              <a:rPr lang="en-US" dirty="0"/>
              <a:t>Olga Hirshhorn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4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200 TWG Leadership Conference </a:t>
            </a:r>
            <a:br>
              <a:rPr lang="en-US" sz="3600" b="1" dirty="0"/>
            </a:br>
            <a:r>
              <a:rPr lang="en-US" sz="3600" b="1" dirty="0"/>
              <a:t>Key Bridge Marriott Hotel Arlington VA </a:t>
            </a:r>
            <a:br>
              <a:rPr lang="en-US" sz="3600" b="1" dirty="0"/>
            </a:br>
            <a:r>
              <a:rPr lang="en-US" sz="3600" b="1" dirty="0"/>
              <a:t>October 19-21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896937"/>
          </a:xfrm>
        </p:spPr>
        <p:txBody>
          <a:bodyPr>
            <a:normAutofit/>
          </a:bodyPr>
          <a:lstStyle/>
          <a:p>
            <a:r>
              <a:rPr lang="en-US" sz="1700" dirty="0"/>
              <a:t>See Leadership Conference Announcement and Conference Planning in TWG_NEWS_2001_Leadership_Conference_Announcement issue</a:t>
            </a:r>
          </a:p>
          <a:p>
            <a:r>
              <a:rPr lang="en-US" sz="1700" dirty="0"/>
              <a:t>See Leadership Conference Coverage in TWG_NEWS_Special_Issue_2001_Leadership_Conference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6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201 TWG Leadership Conference </a:t>
            </a:r>
            <a:br>
              <a:rPr lang="en-US" sz="3600" b="1" dirty="0"/>
            </a:br>
            <a:r>
              <a:rPr lang="en-US" sz="3600" b="1" dirty="0"/>
              <a:t>Embassy Reception </a:t>
            </a:r>
            <a:br>
              <a:rPr lang="en-US" sz="3600" b="1" dirty="0"/>
            </a:br>
            <a:r>
              <a:rPr lang="en-US" sz="3600" b="1" dirty="0"/>
              <a:t>October 20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Borys Tarasyuk</a:t>
            </a:r>
          </a:p>
          <a:p>
            <a:r>
              <a:rPr lang="en-US" dirty="0"/>
              <a:t>Amb. William Miller</a:t>
            </a:r>
          </a:p>
          <a:p>
            <a:r>
              <a:rPr lang="en-US" dirty="0"/>
              <a:t>Amb. Kostyantyn Gryshchenko</a:t>
            </a:r>
          </a:p>
        </p:txBody>
      </p:sp>
    </p:spTree>
    <p:extLst>
      <p:ext uri="{BB962C8B-B14F-4D97-AF65-F5344CB8AC3E}">
        <p14:creationId xmlns:p14="http://schemas.microsoft.com/office/powerpoint/2010/main" val="52501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EC8FFD-3BE4-EF49-AFE4-FE51BD7F3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1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DF7F-D9E3-5B4E-99F4-EF6C488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2001 220 TWG Leadership Conference </a:t>
            </a:r>
            <a:br>
              <a:rPr lang="en-US" sz="3600" b="1" dirty="0"/>
            </a:br>
            <a:r>
              <a:rPr lang="en-US" sz="3600" b="1" dirty="0"/>
              <a:t>Luncheon Address </a:t>
            </a:r>
            <a:br>
              <a:rPr lang="en-US" sz="3600" b="1" dirty="0"/>
            </a:br>
            <a:r>
              <a:rPr lang="en-US" sz="3600" b="1" dirty="0"/>
              <a:t>October 20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2E1EE-221F-2E43-9BED-BDBF4115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7369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Borys Tarasyuk</a:t>
            </a:r>
          </a:p>
          <a:p>
            <a:r>
              <a:rPr lang="en-US" dirty="0"/>
              <a:t>Ambassadors’ Table: Myroslava Gongadze, TWG President Ihor Kotlarchuk, Borys Tarasyuk, George Masiuk, Nadia Diuk, Slovak Amb. Martin Butora, Hungarian Amb. Geza Jeszenszky, Volodymyr Yatsenkiwsky</a:t>
            </a:r>
          </a:p>
          <a:p>
            <a:r>
              <a:rPr lang="en-US" dirty="0"/>
              <a:t>Yara Zubalskyj, Maria Pryshlak, Rev. Borys Gudziak, Olga Hirshhorn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8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81ED9873-C9C4-2B42-A354-7CB942B55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2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3E3456C-424B-4346-A581-AA5CC5A2A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8" b="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 with wine glasses&#10;&#10;Description automatically generated">
            <a:extLst>
              <a:ext uri="{FF2B5EF4-FFF2-40B4-BE49-F238E27FC236}">
                <a16:creationId xmlns:a16="http://schemas.microsoft.com/office/drawing/2014/main" id="{A16F9CA9-45FE-4542-9DA7-7CBAF3ED5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90" b="95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3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1268</Words>
  <Application>Microsoft Macintosh PowerPoint</Application>
  <PresentationFormat>Widescreen</PresentationFormat>
  <Paragraphs>100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TWG 2001 Photos</vt:lpstr>
      <vt:lpstr>2001 100 TWG Annual Meeting  </vt:lpstr>
      <vt:lpstr>2001 200 TWG Leadership Conference  Key Bridge Marriott Hotel Arlington VA  October 19-21 Photographs</vt:lpstr>
      <vt:lpstr>2001 201 TWG Leadership Conference  Embassy Reception  October 20 Photographs</vt:lpstr>
      <vt:lpstr>PowerPoint Presentation</vt:lpstr>
      <vt:lpstr>2001 220 TWG Leadership Conference  Luncheon Address  October 20 Photographs</vt:lpstr>
      <vt:lpstr>PowerPoint Presentation</vt:lpstr>
      <vt:lpstr>PowerPoint Presentation</vt:lpstr>
      <vt:lpstr>PowerPoint Presentation</vt:lpstr>
      <vt:lpstr>2001 230 TWG Leadership Conference  Banquet  October 20 Photographs</vt:lpstr>
      <vt:lpstr>PowerPoint Presentation</vt:lpstr>
      <vt:lpstr>2001 240 TWG Leadership Conference  Panel 1: United States Policy Toward Ukraine  October 20 Photographs</vt:lpstr>
      <vt:lpstr>PowerPoint Presentation</vt:lpstr>
      <vt:lpstr>2001 250 TWG Leadership Conference  Panel 2: Ambassadors' Forum  October 20 Photographs</vt:lpstr>
      <vt:lpstr>PowerPoint Presentation</vt:lpstr>
      <vt:lpstr>2001 260 TWG Leadership Conference  Panel 3: Women and Ukrainian Society  October 20 Photographs</vt:lpstr>
      <vt:lpstr>PowerPoint Presentation</vt:lpstr>
      <vt:lpstr>2001 290 TWG Leadership Conference  Sunday Brunch  October 20 Photographs</vt:lpstr>
      <vt:lpstr>PowerPoint Presentation</vt:lpstr>
      <vt:lpstr>PowerPoint Presentation</vt:lpstr>
      <vt:lpstr>See TWGCF Photo Album for 2001 Cultural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2001 Photos</dc:title>
  <dc:creator>George Masiuk</dc:creator>
  <cp:lastModifiedBy>George Masiuk</cp:lastModifiedBy>
  <cp:revision>33</cp:revision>
  <dcterms:created xsi:type="dcterms:W3CDTF">2020-09-30T00:32:04Z</dcterms:created>
  <dcterms:modified xsi:type="dcterms:W3CDTF">2020-10-25T23:51:10Z</dcterms:modified>
</cp:coreProperties>
</file>