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4"/>
    <p:restoredTop sz="94694"/>
  </p:normalViewPr>
  <p:slideViewPr>
    <p:cSldViewPr snapToGrid="0" snapToObjects="1">
      <p:cViewPr varScale="1">
        <p:scale>
          <a:sx n="94" d="100"/>
          <a:sy n="94" d="100"/>
        </p:scale>
        <p:origin x="48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5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3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0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5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B8D47-34FB-1145-8490-40C526511F60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FABD-4A4C-2A43-AD79-8938235E5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9D83-58AC-E84E-949D-C826E5B84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Chornobyl 10</a:t>
            </a:r>
            <a:r>
              <a:rPr lang="en-US" baseline="30000" dirty="0"/>
              <a:t>th</a:t>
            </a:r>
            <a:r>
              <a:rPr lang="en-US" dirty="0"/>
              <a:t> Anniversary Concert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Program</a:t>
            </a:r>
            <a:br>
              <a:rPr lang="en-US" dirty="0"/>
            </a:br>
            <a:r>
              <a:rPr lang="en-US" sz="3600" dirty="0"/>
              <a:t>Chornobyl Challenge ‘96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B3305-7217-8943-8B74-896B4079C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7672867"/>
            <a:ext cx="5143500" cy="2943577"/>
          </a:xfrm>
        </p:spPr>
        <p:txBody>
          <a:bodyPr/>
          <a:lstStyle/>
          <a:p>
            <a:r>
              <a:rPr lang="en-US" dirty="0"/>
              <a:t>Kennedy Center    April 28, 1996</a:t>
            </a:r>
          </a:p>
        </p:txBody>
      </p:sp>
    </p:spTree>
    <p:extLst>
      <p:ext uri="{BB962C8B-B14F-4D97-AF65-F5344CB8AC3E}">
        <p14:creationId xmlns:p14="http://schemas.microsoft.com/office/powerpoint/2010/main" val="185159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414584-0A67-DC4C-9948-1A058DC8B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8470"/>
            <a:ext cx="6858000" cy="88750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D034378-C5FC-1043-99C2-742AF8650DBB}"/>
              </a:ext>
            </a:extLst>
          </p:cNvPr>
          <p:cNvSpPr/>
          <p:nvPr/>
        </p:nvSpPr>
        <p:spPr>
          <a:xfrm>
            <a:off x="0" y="1641764"/>
            <a:ext cx="685800" cy="7024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A46E22-3DA8-224B-8C61-6CA2BF8A6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6519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7D9AAA-3DC2-224F-910B-87F431956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5894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18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Chornobyl 10th Anniversary Concert  Program Chornobyl Challenge ‘96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Masiuk</dc:creator>
  <cp:lastModifiedBy>George Masiuk</cp:lastModifiedBy>
  <cp:revision>6</cp:revision>
  <dcterms:created xsi:type="dcterms:W3CDTF">2021-09-13T23:19:32Z</dcterms:created>
  <dcterms:modified xsi:type="dcterms:W3CDTF">2021-09-14T00:09:44Z</dcterms:modified>
</cp:coreProperties>
</file>