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76"/>
    <p:restoredTop sz="94694"/>
  </p:normalViewPr>
  <p:slideViewPr>
    <p:cSldViewPr snapToGrid="0" snapToObjects="1">
      <p:cViewPr varScale="1">
        <p:scale>
          <a:sx n="180" d="100"/>
          <a:sy n="180" d="100"/>
        </p:scale>
        <p:origin x="208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5F484-BEFB-6E45-AA9F-3D2E595A30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A32369-015A-3945-8BBF-C5A3E98E6E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E8842-7492-7B4C-8B6D-A3EF6B109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5B24-B083-4446-BA04-93CBBB68020B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91729-1572-9A4C-9399-7721B769D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6F177-0DF2-0C4C-A623-EECDF94A8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1EFF-24E4-0146-B9F9-98F8E342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6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141BE-5EDA-064F-AD36-33BB74BF7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E67D53-37D3-5944-9948-A3967A538A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6D41B-ABBC-164F-AE47-8E5D1F2B3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5B24-B083-4446-BA04-93CBBB68020B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A16DB-A056-BD47-AE95-780ABF18F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DC283-BE33-6B46-8AE7-6CEC22A11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1EFF-24E4-0146-B9F9-98F8E342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39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2F4F3-E1F0-6246-A168-05694DA62C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8D1654-3C90-DE42-930A-0DA4E3E850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839117-AF19-8940-8AAC-50D6D8EBA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5B24-B083-4446-BA04-93CBBB68020B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DD14B-B287-DA40-9B3F-922EEDD97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FE18A4-91FB-3648-8E0E-5B5D0F52C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1EFF-24E4-0146-B9F9-98F8E342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85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7F6E2-26CB-7544-BD5B-1A75391CE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46FC7-32F7-BF45-94AD-9281DAEA4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218AA-E6A1-0E4C-A9CD-501DC20FB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5B24-B083-4446-BA04-93CBBB68020B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081F9-E2EC-A24C-B5FA-39B59B77F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BCE0E-5CDE-264B-BEF6-C167CFA7D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1EFF-24E4-0146-B9F9-98F8E342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64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5858C-F58C-C14D-A427-D8A675DF6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4EF60A-2995-FA42-B175-170C1CAE6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B94A5-FC56-3D42-B206-2A41D7E3E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5B24-B083-4446-BA04-93CBBB68020B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DDB796-9759-764F-BB47-978B99F18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32A5F-1216-4041-A5A3-4077F8A11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1EFF-24E4-0146-B9F9-98F8E342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52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18E05-D920-FC44-84F8-2FC6B55D0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1EAAE-B059-5540-91E4-71EAF23045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2C3D6C-6D95-C240-A20B-E793BD563F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669023-6EAC-5E4E-B73F-98744F395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5B24-B083-4446-BA04-93CBBB68020B}" type="datetimeFigureOut">
              <a:rPr lang="en-US" smtClean="0"/>
              <a:t>9/13/21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BA88CA-456A-064F-B489-76F570B54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536635-7004-064F-BF2D-438E2F6C5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1EFF-24E4-0146-B9F9-98F8E342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813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30E14-67B5-034F-8158-9FC7D34CB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4958C0-81B6-C64A-835D-52E7E8EF0A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727F4C-82F1-DA4C-AF78-8DC9338D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A1F0CD-5A3B-434B-9F60-335A1FC353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BC2AAE-EAF5-8342-8744-5245B52386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DE7E23-58C9-8E4F-B3B7-23C60B34E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5B24-B083-4446-BA04-93CBBB68020B}" type="datetimeFigureOut">
              <a:rPr lang="en-US" smtClean="0"/>
              <a:t>9/13/21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E49BB1-1860-4446-B7A3-0941C0C70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0F4E09-9E78-EB4A-B56B-CA37917BA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1EFF-24E4-0146-B9F9-98F8E342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23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95DA1-52D0-B24D-934E-D20437430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8E920D-2C85-1F4D-8BF5-A32242268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5B24-B083-4446-BA04-93CBBB68020B}" type="datetimeFigureOut">
              <a:rPr lang="en-US" smtClean="0"/>
              <a:t>9/13/21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3F3849-C217-A840-AE79-88F101FAE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26D47B-38A9-204E-9641-85C17304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1EFF-24E4-0146-B9F9-98F8E342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5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C21A58-45A2-1A40-B892-63140FFAC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5B24-B083-4446-BA04-93CBBB68020B}" type="datetimeFigureOut">
              <a:rPr lang="en-US" smtClean="0"/>
              <a:t>9/13/21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37CAB2-F3E4-D94A-9275-21A2EA56F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3981FA-68A9-1943-B0EC-8E1281294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1EFF-24E4-0146-B9F9-98F8E342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02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F35AA-8B2A-8845-AD59-3CF763CF7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7B1C3-2D3F-3941-8591-46C3A46F8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B25253-E4CE-7E4E-A022-501934D145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29C112-5147-C14D-AF9F-83994E52E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5B24-B083-4446-BA04-93CBBB68020B}" type="datetimeFigureOut">
              <a:rPr lang="en-US" smtClean="0"/>
              <a:t>9/13/21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52155-8BAA-C54C-8672-A3E07C156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8CA18C-0712-4041-A01A-634D261B4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1EFF-24E4-0146-B9F9-98F8E342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51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AF92E-4DCC-174B-92E8-213499DDC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72C97A-1081-D84D-B674-A0616BFE39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0CEFA4-4CBD-084F-B4C3-6BF1686A6A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E33FA1-4251-D940-A312-8613A8756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5B24-B083-4446-BA04-93CBBB68020B}" type="datetimeFigureOut">
              <a:rPr lang="en-US" smtClean="0"/>
              <a:t>9/13/21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8B9E8-7CB9-954B-92C6-C837B27EF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BE30BE-ED73-DA4C-B8D6-7CB3B830A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1EFF-24E4-0146-B9F9-98F8E342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99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AD3EBB-CDA5-F54F-BB5E-C10AB310E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A0CD74-EF9C-2F43-960D-D45634CBB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D2217-C403-F349-87E1-537E4BC353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F5B24-B083-4446-BA04-93CBBB68020B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A1BEA-AF97-D444-8E1A-7A6AAB79B8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C0870-11B4-D94A-9A8D-DC1125AA83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F1EFF-24E4-0146-B9F9-98F8E342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79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716EC-B0E2-2B47-B5FB-423D6634C9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5878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Chornobyl 10</a:t>
            </a:r>
            <a:r>
              <a:rPr lang="en-US" baseline="30000" dirty="0"/>
              <a:t>th</a:t>
            </a:r>
            <a:r>
              <a:rPr lang="en-US" dirty="0"/>
              <a:t> Anniversary Concert  </a:t>
            </a:r>
            <a:br>
              <a:rPr lang="en-US" dirty="0"/>
            </a:br>
            <a:r>
              <a:rPr lang="en-US" dirty="0"/>
              <a:t>Program Notes, Artist’s Biography and Concert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1C6240-2264-B040-A7E4-2A324B5823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09347"/>
            <a:ext cx="9144000" cy="1655762"/>
          </a:xfrm>
        </p:spPr>
        <p:txBody>
          <a:bodyPr/>
          <a:lstStyle/>
          <a:p>
            <a:r>
              <a:rPr lang="en-US" dirty="0"/>
              <a:t>Kennedy Center     April 28, 1996</a:t>
            </a:r>
          </a:p>
        </p:txBody>
      </p:sp>
    </p:spTree>
    <p:extLst>
      <p:ext uri="{BB962C8B-B14F-4D97-AF65-F5344CB8AC3E}">
        <p14:creationId xmlns:p14="http://schemas.microsoft.com/office/powerpoint/2010/main" val="1756527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6707CD4-793C-BC4F-8596-1E884D0EE5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3446318" y="0"/>
            <a:ext cx="5299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902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105B4E8-D697-0C4D-974D-024DB9C653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354" y="0"/>
            <a:ext cx="5299364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6823F4E-009E-B74F-A7AF-1288F1592E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5507" y="0"/>
            <a:ext cx="5299364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9CCCD3C-ADF8-6C42-8F12-12E7DD90CED8}"/>
              </a:ext>
            </a:extLst>
          </p:cNvPr>
          <p:cNvSpPr/>
          <p:nvPr/>
        </p:nvSpPr>
        <p:spPr>
          <a:xfrm>
            <a:off x="6352988" y="50800"/>
            <a:ext cx="573741" cy="5414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829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8621353-FF66-3D48-9A6E-E6D53E0472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3446318" y="0"/>
            <a:ext cx="52315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661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2CCBE98-4E16-2A49-BFEA-4CB6BC75E8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3446318" y="0"/>
            <a:ext cx="5299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265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19</Words>
  <Application>Microsoft Macintosh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Chornobyl 10th Anniversary Concert   Program Notes, Artist’s Biography and Concert Review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Chornobyl 10th Anniversary Concert   Program Notes and Reviews</dc:title>
  <dc:creator>George Masiuk</dc:creator>
  <cp:lastModifiedBy>George Masiuk</cp:lastModifiedBy>
  <cp:revision>5</cp:revision>
  <dcterms:created xsi:type="dcterms:W3CDTF">2021-09-13T23:32:31Z</dcterms:created>
  <dcterms:modified xsi:type="dcterms:W3CDTF">2021-09-14T00:10:15Z</dcterms:modified>
</cp:coreProperties>
</file>